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461" r:id="rId2"/>
    <p:sldId id="462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裕樹 籔" initials="裕樹" lastIdx="1" clrIdx="0">
    <p:extLst>
      <p:ext uri="{19B8F6BF-5375-455C-9EA6-DF929625EA0E}">
        <p15:presenceInfo xmlns:p15="http://schemas.microsoft.com/office/powerpoint/2012/main" userId="836071dbbe88bd45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D60093"/>
    <a:srgbClr val="FF99CC"/>
    <a:srgbClr val="FFCCFF"/>
    <a:srgbClr val="003300"/>
    <a:srgbClr val="FFCC66"/>
    <a:srgbClr val="7F7F7F"/>
    <a:srgbClr val="000000"/>
    <a:srgbClr val="FFFF66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50" d="100"/>
          <a:sy n="150" d="100"/>
        </p:scale>
        <p:origin x="108" y="-14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C9B9160E-CFDF-4A7A-B328-CC96EE63BF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DE69AC73-755E-4EF5-A5D0-FB843E4B3C0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96E81843-5F8F-4B54-A32F-DFECEDC167D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C75D980D-8974-481B-87B5-DEA26B131D3E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8">
            <a:extLst>
              <a:ext uri="{FF2B5EF4-FFF2-40B4-BE49-F238E27FC236}">
                <a16:creationId xmlns:a16="http://schemas.microsoft.com/office/drawing/2014/main" id="{06AC9ECB-4900-4275-879C-5FEC309B5AD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9">
            <a:extLst>
              <a:ext uri="{FF2B5EF4-FFF2-40B4-BE49-F238E27FC236}">
                <a16:creationId xmlns:a16="http://schemas.microsoft.com/office/drawing/2014/main" id="{D201D30A-A4F2-4264-9009-E09A970098E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11">
            <a:extLst>
              <a:ext uri="{FF2B5EF4-FFF2-40B4-BE49-F238E27FC236}">
                <a16:creationId xmlns:a16="http://schemas.microsoft.com/office/drawing/2014/main" id="{8F0764D5-D627-442D-9360-27E780D691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2">
            <a:extLst>
              <a:ext uri="{FF2B5EF4-FFF2-40B4-BE49-F238E27FC236}">
                <a16:creationId xmlns:a16="http://schemas.microsoft.com/office/drawing/2014/main" id="{2C2AFEA7-1052-41A9-91CF-4DCFFFDD978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3">
            <a:extLst>
              <a:ext uri="{FF2B5EF4-FFF2-40B4-BE49-F238E27FC236}">
                <a16:creationId xmlns:a16="http://schemas.microsoft.com/office/drawing/2014/main" id="{CDE4C810-6348-4343-AFBD-2734271A087E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4">
            <a:extLst>
              <a:ext uri="{FF2B5EF4-FFF2-40B4-BE49-F238E27FC236}">
                <a16:creationId xmlns:a16="http://schemas.microsoft.com/office/drawing/2014/main" id="{B375A1A9-0EAA-4E66-92A9-D1010BB6D0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5">
            <a:extLst>
              <a:ext uri="{FF2B5EF4-FFF2-40B4-BE49-F238E27FC236}">
                <a16:creationId xmlns:a16="http://schemas.microsoft.com/office/drawing/2014/main" id="{CE8DF65D-CFCA-4939-896D-5BB70522ACD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6">
            <a:extLst>
              <a:ext uri="{FF2B5EF4-FFF2-40B4-BE49-F238E27FC236}">
                <a16:creationId xmlns:a16="http://schemas.microsoft.com/office/drawing/2014/main" id="{3A454090-CF3B-40E5-9791-359E1A15D85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8">
            <a:extLst>
              <a:ext uri="{FF2B5EF4-FFF2-40B4-BE49-F238E27FC236}">
                <a16:creationId xmlns:a16="http://schemas.microsoft.com/office/drawing/2014/main" id="{0E1B780D-6A71-46E6-8A79-6712BAB6206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19">
            <a:extLst>
              <a:ext uri="{FF2B5EF4-FFF2-40B4-BE49-F238E27FC236}">
                <a16:creationId xmlns:a16="http://schemas.microsoft.com/office/drawing/2014/main" id="{F4DCA955-7814-4E06-8602-52360478E63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0">
            <a:extLst>
              <a:ext uri="{FF2B5EF4-FFF2-40B4-BE49-F238E27FC236}">
                <a16:creationId xmlns:a16="http://schemas.microsoft.com/office/drawing/2014/main" id="{3C00EA19-933E-496E-87FB-58DA5180433C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1">
            <a:extLst>
              <a:ext uri="{FF2B5EF4-FFF2-40B4-BE49-F238E27FC236}">
                <a16:creationId xmlns:a16="http://schemas.microsoft.com/office/drawing/2014/main" id="{65741B78-9DFF-4D95-A65D-2E456808067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2">
            <a:extLst>
              <a:ext uri="{FF2B5EF4-FFF2-40B4-BE49-F238E27FC236}">
                <a16:creationId xmlns:a16="http://schemas.microsoft.com/office/drawing/2014/main" id="{51D3E5A9-6597-4A6A-9AA0-29540B8A8F1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3">
            <a:extLst>
              <a:ext uri="{FF2B5EF4-FFF2-40B4-BE49-F238E27FC236}">
                <a16:creationId xmlns:a16="http://schemas.microsoft.com/office/drawing/2014/main" id="{D5647739-F5B6-4FB3-BAC8-B3AD52F96AF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4">
            <a:extLst>
              <a:ext uri="{FF2B5EF4-FFF2-40B4-BE49-F238E27FC236}">
                <a16:creationId xmlns:a16="http://schemas.microsoft.com/office/drawing/2014/main" id="{6EE88FB4-984C-471D-A022-FA050EC166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5">
            <a:extLst>
              <a:ext uri="{FF2B5EF4-FFF2-40B4-BE49-F238E27FC236}">
                <a16:creationId xmlns:a16="http://schemas.microsoft.com/office/drawing/2014/main" id="{BAAF13F0-3A8B-4FA4-A385-0D4D9511762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7" name="Rectangle 26">
            <a:extLst>
              <a:ext uri="{FF2B5EF4-FFF2-40B4-BE49-F238E27FC236}">
                <a16:creationId xmlns:a16="http://schemas.microsoft.com/office/drawing/2014/main" id="{F37C8C24-D944-4093-B36D-5893F0227A2C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405828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hyperlink" Target="http://www.digipot.net/" TargetMode="Externa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Copyright©2020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5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9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1CD66B15-CD68-4C47-9059-37B6D5819E4B}"/>
              </a:ext>
            </a:extLst>
          </p:cNvPr>
          <p:cNvGrpSpPr/>
          <p:nvPr/>
        </p:nvGrpSpPr>
        <p:grpSpPr>
          <a:xfrm>
            <a:off x="1106297" y="1325880"/>
            <a:ext cx="1495546" cy="2213954"/>
            <a:chOff x="985895" y="964762"/>
            <a:chExt cx="1736349" cy="2570430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C2B20BDF-742A-436A-AB89-16406E7385B2}"/>
                </a:ext>
              </a:extLst>
            </p:cNvPr>
            <p:cNvGrpSpPr/>
            <p:nvPr/>
          </p:nvGrpSpPr>
          <p:grpSpPr>
            <a:xfrm>
              <a:off x="1348425" y="964762"/>
              <a:ext cx="1277659" cy="2570430"/>
              <a:chOff x="1348425" y="964762"/>
              <a:chExt cx="1277659" cy="2570430"/>
            </a:xfrm>
          </p:grpSpPr>
          <p:grpSp>
            <p:nvGrpSpPr>
              <p:cNvPr id="47" name="グループ化 46">
                <a:extLst>
                  <a:ext uri="{FF2B5EF4-FFF2-40B4-BE49-F238E27FC236}">
                    <a16:creationId xmlns:a16="http://schemas.microsoft.com/office/drawing/2014/main" id="{57E6A191-59D3-43B5-B79B-9C1952770F2A}"/>
                  </a:ext>
                </a:extLst>
              </p:cNvPr>
              <p:cNvGrpSpPr/>
              <p:nvPr/>
            </p:nvGrpSpPr>
            <p:grpSpPr>
              <a:xfrm>
                <a:off x="1371792" y="2028261"/>
                <a:ext cx="1247584" cy="1506931"/>
                <a:chOff x="1371792" y="4943989"/>
                <a:chExt cx="1247584" cy="1506931"/>
              </a:xfrm>
            </p:grpSpPr>
            <p:sp>
              <p:nvSpPr>
                <p:cNvPr id="48" name="片側の 2 つの角を丸めた四角形 144">
                  <a:extLst>
                    <a:ext uri="{FF2B5EF4-FFF2-40B4-BE49-F238E27FC236}">
                      <a16:creationId xmlns:a16="http://schemas.microsoft.com/office/drawing/2014/main" id="{02F10CEE-2A11-4961-9942-FE4516F8407F}"/>
                    </a:ext>
                  </a:extLst>
                </p:cNvPr>
                <p:cNvSpPr/>
                <p:nvPr/>
              </p:nvSpPr>
              <p:spPr>
                <a:xfrm>
                  <a:off x="1387814" y="5223466"/>
                  <a:ext cx="1215686" cy="1227454"/>
                </a:xfrm>
                <a:prstGeom prst="round2SameRect">
                  <a:avLst>
                    <a:gd name="adj1" fmla="val 22029"/>
                    <a:gd name="adj2" fmla="val 0"/>
                  </a:avLst>
                </a:prstGeom>
                <a:solidFill>
                  <a:schemeClr val="accent1">
                    <a:lumMod val="75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9" name="フリーフォーム: 図形 48">
                  <a:extLst>
                    <a:ext uri="{FF2B5EF4-FFF2-40B4-BE49-F238E27FC236}">
                      <a16:creationId xmlns:a16="http://schemas.microsoft.com/office/drawing/2014/main" id="{B51A2102-4FFA-4063-BEC8-3B01949E6371}"/>
                    </a:ext>
                  </a:extLst>
                </p:cNvPr>
                <p:cNvSpPr/>
                <p:nvPr/>
              </p:nvSpPr>
              <p:spPr>
                <a:xfrm>
                  <a:off x="1711170" y="4943989"/>
                  <a:ext cx="562482" cy="457800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20000"/>
                    <a:lumOff val="8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" name="二等辺三角形 49">
                  <a:extLst>
                    <a:ext uri="{FF2B5EF4-FFF2-40B4-BE49-F238E27FC236}">
                      <a16:creationId xmlns:a16="http://schemas.microsoft.com/office/drawing/2014/main" id="{237DDF41-785A-4548-B9A1-AC773C477889}"/>
                    </a:ext>
                  </a:extLst>
                </p:cNvPr>
                <p:cNvSpPr/>
                <p:nvPr/>
              </p:nvSpPr>
              <p:spPr>
                <a:xfrm rot="10800000">
                  <a:off x="1811989" y="5326157"/>
                  <a:ext cx="343041" cy="453136"/>
                </a:xfrm>
                <a:prstGeom prst="triangle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1" name="平行四辺形 833">
                  <a:extLst>
                    <a:ext uri="{FF2B5EF4-FFF2-40B4-BE49-F238E27FC236}">
                      <a16:creationId xmlns:a16="http://schemas.microsoft.com/office/drawing/2014/main" id="{8133BEE0-92FF-4274-BE98-BF5AA483033A}"/>
                    </a:ext>
                  </a:extLst>
                </p:cNvPr>
                <p:cNvSpPr/>
                <p:nvPr/>
              </p:nvSpPr>
              <p:spPr>
                <a:xfrm flipH="1">
                  <a:off x="1628775" y="5223467"/>
                  <a:ext cx="385762" cy="720134"/>
                </a:xfrm>
                <a:custGeom>
                  <a:avLst/>
                  <a:gdLst>
                    <a:gd name="connsiteX0" fmla="*/ 0 w 411689"/>
                    <a:gd name="connsiteY0" fmla="*/ 708228 h 708228"/>
                    <a:gd name="connsiteX1" fmla="*/ 216474 w 411689"/>
                    <a:gd name="connsiteY1" fmla="*/ 0 h 708228"/>
                    <a:gd name="connsiteX2" fmla="*/ 411689 w 411689"/>
                    <a:gd name="connsiteY2" fmla="*/ 0 h 708228"/>
                    <a:gd name="connsiteX3" fmla="*/ 195215 w 411689"/>
                    <a:gd name="connsiteY3" fmla="*/ 708228 h 708228"/>
                    <a:gd name="connsiteX4" fmla="*/ 0 w 411689"/>
                    <a:gd name="connsiteY4" fmla="*/ 708228 h 708228"/>
                    <a:gd name="connsiteX0" fmla="*/ 0 w 411689"/>
                    <a:gd name="connsiteY0" fmla="*/ 708228 h 708228"/>
                    <a:gd name="connsiteX1" fmla="*/ 216474 w 411689"/>
                    <a:gd name="connsiteY1" fmla="*/ 0 h 708228"/>
                    <a:gd name="connsiteX2" fmla="*/ 411689 w 411689"/>
                    <a:gd name="connsiteY2" fmla="*/ 0 h 708228"/>
                    <a:gd name="connsiteX3" fmla="*/ 195215 w 411689"/>
                    <a:gd name="connsiteY3" fmla="*/ 708228 h 708228"/>
                    <a:gd name="connsiteX4" fmla="*/ 0 w 411689"/>
                    <a:gd name="connsiteY4" fmla="*/ 708228 h 708228"/>
                    <a:gd name="connsiteX0" fmla="*/ 0 w 366446"/>
                    <a:gd name="connsiteY0" fmla="*/ 539160 h 708228"/>
                    <a:gd name="connsiteX1" fmla="*/ 171231 w 366446"/>
                    <a:gd name="connsiteY1" fmla="*/ 0 h 708228"/>
                    <a:gd name="connsiteX2" fmla="*/ 366446 w 366446"/>
                    <a:gd name="connsiteY2" fmla="*/ 0 h 708228"/>
                    <a:gd name="connsiteX3" fmla="*/ 149972 w 366446"/>
                    <a:gd name="connsiteY3" fmla="*/ 708228 h 708228"/>
                    <a:gd name="connsiteX4" fmla="*/ 0 w 366446"/>
                    <a:gd name="connsiteY4" fmla="*/ 539160 h 708228"/>
                    <a:gd name="connsiteX0" fmla="*/ 0 w 366446"/>
                    <a:gd name="connsiteY0" fmla="*/ 539160 h 786809"/>
                    <a:gd name="connsiteX1" fmla="*/ 171231 w 366446"/>
                    <a:gd name="connsiteY1" fmla="*/ 0 h 786809"/>
                    <a:gd name="connsiteX2" fmla="*/ 366446 w 366446"/>
                    <a:gd name="connsiteY2" fmla="*/ 0 h 786809"/>
                    <a:gd name="connsiteX3" fmla="*/ 130922 w 366446"/>
                    <a:gd name="connsiteY3" fmla="*/ 786809 h 786809"/>
                    <a:gd name="connsiteX4" fmla="*/ 0 w 366446"/>
                    <a:gd name="connsiteY4" fmla="*/ 539160 h 7868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66446" h="786809">
                      <a:moveTo>
                        <a:pt x="0" y="539160"/>
                      </a:moveTo>
                      <a:lnTo>
                        <a:pt x="171231" y="0"/>
                      </a:lnTo>
                      <a:lnTo>
                        <a:pt x="366446" y="0"/>
                      </a:lnTo>
                      <a:lnTo>
                        <a:pt x="130922" y="786809"/>
                      </a:lnTo>
                      <a:lnTo>
                        <a:pt x="0" y="539160"/>
                      </a:lnTo>
                      <a:close/>
                    </a:path>
                  </a:pathLst>
                </a:custGeom>
                <a:solidFill>
                  <a:schemeClr val="accent1">
                    <a:lumMod val="5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" name="平行四辺形 51">
                  <a:extLst>
                    <a:ext uri="{FF2B5EF4-FFF2-40B4-BE49-F238E27FC236}">
                      <a16:creationId xmlns:a16="http://schemas.microsoft.com/office/drawing/2014/main" id="{4905B4B4-C6B1-41EF-ABE5-2C3718674E7F}"/>
                    </a:ext>
                  </a:extLst>
                </p:cNvPr>
                <p:cNvSpPr/>
                <p:nvPr/>
              </p:nvSpPr>
              <p:spPr>
                <a:xfrm>
                  <a:off x="1724010" y="5223466"/>
                  <a:ext cx="646343" cy="949512"/>
                </a:xfrm>
                <a:prstGeom prst="parallelogram">
                  <a:avLst>
                    <a:gd name="adj" fmla="val 67526"/>
                  </a:avLst>
                </a:prstGeom>
                <a:solidFill>
                  <a:schemeClr val="accent1">
                    <a:lumMod val="5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3" name="四角形: 上の 2 つの角を丸める 52">
                  <a:extLst>
                    <a:ext uri="{FF2B5EF4-FFF2-40B4-BE49-F238E27FC236}">
                      <a16:creationId xmlns:a16="http://schemas.microsoft.com/office/drawing/2014/main" id="{8FF44549-9879-4207-8D32-86835175C062}"/>
                    </a:ext>
                  </a:extLst>
                </p:cNvPr>
                <p:cNvSpPr/>
                <p:nvPr/>
              </p:nvSpPr>
              <p:spPr>
                <a:xfrm>
                  <a:off x="1371792" y="6099180"/>
                  <a:ext cx="1247584" cy="351739"/>
                </a:xfrm>
                <a:prstGeom prst="round2SameRect">
                  <a:avLst>
                    <a:gd name="adj1" fmla="val 15313"/>
                    <a:gd name="adj2" fmla="val 0"/>
                  </a:avLst>
                </a:prstGeom>
                <a:solidFill>
                  <a:schemeClr val="accent1">
                    <a:lumMod val="5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" name="グループ化 4">
                <a:extLst>
                  <a:ext uri="{FF2B5EF4-FFF2-40B4-BE49-F238E27FC236}">
                    <a16:creationId xmlns:a16="http://schemas.microsoft.com/office/drawing/2014/main" id="{7CE779EE-6513-4DEC-B977-7303177E17B5}"/>
                  </a:ext>
                </a:extLst>
              </p:cNvPr>
              <p:cNvGrpSpPr/>
              <p:nvPr/>
            </p:nvGrpSpPr>
            <p:grpSpPr>
              <a:xfrm>
                <a:off x="1348425" y="964762"/>
                <a:ext cx="1277659" cy="1299459"/>
                <a:chOff x="305055" y="212842"/>
                <a:chExt cx="1277659" cy="1299459"/>
              </a:xfrm>
            </p:grpSpPr>
            <p:sp>
              <p:nvSpPr>
                <p:cNvPr id="21" name="円/楕円 291">
                  <a:extLst>
                    <a:ext uri="{FF2B5EF4-FFF2-40B4-BE49-F238E27FC236}">
                      <a16:creationId xmlns:a16="http://schemas.microsoft.com/office/drawing/2014/main" id="{FB1608A9-6206-4A1C-9771-C5CA0206E0C8}"/>
                    </a:ext>
                  </a:extLst>
                </p:cNvPr>
                <p:cNvSpPr/>
                <p:nvPr/>
              </p:nvSpPr>
              <p:spPr>
                <a:xfrm>
                  <a:off x="478068" y="306375"/>
                  <a:ext cx="931632" cy="1205926"/>
                </a:xfrm>
                <a:custGeom>
                  <a:avLst/>
                  <a:gdLst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55639 h 860478"/>
                    <a:gd name="connsiteX1" fmla="*/ 366207 w 719714"/>
                    <a:gd name="connsiteY1" fmla="*/ 0 h 860478"/>
                    <a:gd name="connsiteX2" fmla="*/ 719714 w 719714"/>
                    <a:gd name="connsiteY2" fmla="*/ 455639 h 860478"/>
                    <a:gd name="connsiteX3" fmla="*/ 359857 w 719714"/>
                    <a:gd name="connsiteY3" fmla="*/ 860478 h 860478"/>
                    <a:gd name="connsiteX4" fmla="*/ 0 w 719714"/>
                    <a:gd name="connsiteY4" fmla="*/ 455639 h 860478"/>
                    <a:gd name="connsiteX0" fmla="*/ 0 w 719714"/>
                    <a:gd name="connsiteY0" fmla="*/ 458814 h 863653"/>
                    <a:gd name="connsiteX1" fmla="*/ 359857 w 719714"/>
                    <a:gd name="connsiteY1" fmla="*/ 0 h 863653"/>
                    <a:gd name="connsiteX2" fmla="*/ 719714 w 719714"/>
                    <a:gd name="connsiteY2" fmla="*/ 458814 h 863653"/>
                    <a:gd name="connsiteX3" fmla="*/ 359857 w 719714"/>
                    <a:gd name="connsiteY3" fmla="*/ 863653 h 863653"/>
                    <a:gd name="connsiteX4" fmla="*/ 0 w 719714"/>
                    <a:gd name="connsiteY4" fmla="*/ 458814 h 8636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9714" h="863653">
                      <a:moveTo>
                        <a:pt x="0" y="458814"/>
                      </a:moveTo>
                      <a:cubicBezTo>
                        <a:pt x="0" y="235228"/>
                        <a:pt x="161113" y="0"/>
                        <a:pt x="359857" y="0"/>
                      </a:cubicBezTo>
                      <a:cubicBezTo>
                        <a:pt x="558601" y="0"/>
                        <a:pt x="719714" y="235228"/>
                        <a:pt x="719714" y="458814"/>
                      </a:cubicBezTo>
                      <a:cubicBezTo>
                        <a:pt x="719714" y="682400"/>
                        <a:pt x="558601" y="863653"/>
                        <a:pt x="359857" y="863653"/>
                      </a:cubicBezTo>
                      <a:cubicBezTo>
                        <a:pt x="161113" y="863653"/>
                        <a:pt x="0" y="682400"/>
                        <a:pt x="0" y="458814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2" name="グループ化 21">
                  <a:extLst>
                    <a:ext uri="{FF2B5EF4-FFF2-40B4-BE49-F238E27FC236}">
                      <a16:creationId xmlns:a16="http://schemas.microsoft.com/office/drawing/2014/main" id="{71822129-3342-4628-A019-AE085B6788E9}"/>
                    </a:ext>
                  </a:extLst>
                </p:cNvPr>
                <p:cNvGrpSpPr/>
                <p:nvPr/>
              </p:nvGrpSpPr>
              <p:grpSpPr>
                <a:xfrm>
                  <a:off x="305055" y="212842"/>
                  <a:ext cx="1277659" cy="1237443"/>
                  <a:chOff x="2791855" y="1947821"/>
                  <a:chExt cx="1150919" cy="1114692"/>
                </a:xfrm>
                <a:solidFill>
                  <a:srgbClr val="FFCC99"/>
                </a:solidFill>
              </p:grpSpPr>
              <p:grpSp>
                <p:nvGrpSpPr>
                  <p:cNvPr id="39" name="グループ化 38">
                    <a:extLst>
                      <a:ext uri="{FF2B5EF4-FFF2-40B4-BE49-F238E27FC236}">
                        <a16:creationId xmlns:a16="http://schemas.microsoft.com/office/drawing/2014/main" id="{5EAA4163-D53F-4B2E-87D9-CAB16EC2D338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4" name="円/楕円 437">
                      <a:extLst>
                        <a:ext uri="{FF2B5EF4-FFF2-40B4-BE49-F238E27FC236}">
                          <a16:creationId xmlns:a16="http://schemas.microsoft.com/office/drawing/2014/main" id="{A80B87B3-447E-48BF-BDF6-42E35B7AC87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20000"/>
                        <a:lumOff val="80000"/>
                      </a:scheme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5" name="円/楕円 438">
                      <a:extLst>
                        <a:ext uri="{FF2B5EF4-FFF2-40B4-BE49-F238E27FC236}">
                          <a16:creationId xmlns:a16="http://schemas.microsoft.com/office/drawing/2014/main" id="{02C357DC-8A9B-4A0F-9E8B-CCA21C9B076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40" name="グループ化 39">
                    <a:extLst>
                      <a:ext uri="{FF2B5EF4-FFF2-40B4-BE49-F238E27FC236}">
                        <a16:creationId xmlns:a16="http://schemas.microsoft.com/office/drawing/2014/main" id="{8BB89BD7-4B9C-42DB-B236-63FF329E6378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2" name="円/楕円 435">
                      <a:extLst>
                        <a:ext uri="{FF2B5EF4-FFF2-40B4-BE49-F238E27FC236}">
                          <a16:creationId xmlns:a16="http://schemas.microsoft.com/office/drawing/2014/main" id="{2FEB8528-38BB-49F4-A360-EA98A0F3E7E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20000"/>
                        <a:lumOff val="80000"/>
                      </a:scheme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3" name="円/楕円 436">
                      <a:extLst>
                        <a:ext uri="{FF2B5EF4-FFF2-40B4-BE49-F238E27FC236}">
                          <a16:creationId xmlns:a16="http://schemas.microsoft.com/office/drawing/2014/main" id="{8510FABB-B8DF-401A-8282-7025F613564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1" name="円/楕円 291">
                    <a:extLst>
                      <a:ext uri="{FF2B5EF4-FFF2-40B4-BE49-F238E27FC236}">
                        <a16:creationId xmlns:a16="http://schemas.microsoft.com/office/drawing/2014/main" id="{696C9123-E74D-4912-9F85-7C68C7E91930}"/>
                      </a:ext>
                    </a:extLst>
                  </p:cNvPr>
                  <p:cNvSpPr/>
                  <p:nvPr/>
                </p:nvSpPr>
                <p:spPr>
                  <a:xfrm>
                    <a:off x="2902857" y="1947821"/>
                    <a:ext cx="928913" cy="1114692"/>
                  </a:xfrm>
                  <a:custGeom>
                    <a:avLst/>
                    <a:gdLst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55639 h 860478"/>
                      <a:gd name="connsiteX1" fmla="*/ 366207 w 719714"/>
                      <a:gd name="connsiteY1" fmla="*/ 0 h 860478"/>
                      <a:gd name="connsiteX2" fmla="*/ 719714 w 719714"/>
                      <a:gd name="connsiteY2" fmla="*/ 455639 h 860478"/>
                      <a:gd name="connsiteX3" fmla="*/ 359857 w 719714"/>
                      <a:gd name="connsiteY3" fmla="*/ 860478 h 860478"/>
                      <a:gd name="connsiteX4" fmla="*/ 0 w 719714"/>
                      <a:gd name="connsiteY4" fmla="*/ 455639 h 860478"/>
                      <a:gd name="connsiteX0" fmla="*/ 0 w 719714"/>
                      <a:gd name="connsiteY0" fmla="*/ 458814 h 863653"/>
                      <a:gd name="connsiteX1" fmla="*/ 359857 w 719714"/>
                      <a:gd name="connsiteY1" fmla="*/ 0 h 863653"/>
                      <a:gd name="connsiteX2" fmla="*/ 719714 w 719714"/>
                      <a:gd name="connsiteY2" fmla="*/ 458814 h 863653"/>
                      <a:gd name="connsiteX3" fmla="*/ 359857 w 719714"/>
                      <a:gd name="connsiteY3" fmla="*/ 863653 h 863653"/>
                      <a:gd name="connsiteX4" fmla="*/ 0 w 719714"/>
                      <a:gd name="connsiteY4" fmla="*/ 458814 h 86365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19714" h="863653">
                        <a:moveTo>
                          <a:pt x="0" y="458814"/>
                        </a:moveTo>
                        <a:cubicBezTo>
                          <a:pt x="0" y="235228"/>
                          <a:pt x="161113" y="0"/>
                          <a:pt x="359857" y="0"/>
                        </a:cubicBezTo>
                        <a:cubicBezTo>
                          <a:pt x="558601" y="0"/>
                          <a:pt x="719714" y="235228"/>
                          <a:pt x="719714" y="458814"/>
                        </a:cubicBezTo>
                        <a:cubicBezTo>
                          <a:pt x="719714" y="682400"/>
                          <a:pt x="558601" y="863653"/>
                          <a:pt x="359857" y="863653"/>
                        </a:cubicBezTo>
                        <a:cubicBezTo>
                          <a:pt x="161113" y="863653"/>
                          <a:pt x="0" y="682400"/>
                          <a:pt x="0" y="458814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20000"/>
                      <a:lumOff val="8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3" name="円/楕円 27">
                  <a:extLst>
                    <a:ext uri="{FF2B5EF4-FFF2-40B4-BE49-F238E27FC236}">
                      <a16:creationId xmlns:a16="http://schemas.microsoft.com/office/drawing/2014/main" id="{4F2294FE-4A26-4EC3-AC46-3B958B3C09CF}"/>
                    </a:ext>
                  </a:extLst>
                </p:cNvPr>
                <p:cNvSpPr/>
                <p:nvPr/>
              </p:nvSpPr>
              <p:spPr>
                <a:xfrm>
                  <a:off x="841709" y="1249501"/>
                  <a:ext cx="193752" cy="65504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  <a:gd name="connsiteX0" fmla="*/ 110 w 3210528"/>
                    <a:gd name="connsiteY0" fmla="*/ 207368 h 553653"/>
                    <a:gd name="connsiteX1" fmla="*/ 1667248 w 3210528"/>
                    <a:gd name="connsiteY1" fmla="*/ 0 h 553653"/>
                    <a:gd name="connsiteX2" fmla="*/ 3210528 w 3210528"/>
                    <a:gd name="connsiteY2" fmla="*/ 207368 h 553653"/>
                    <a:gd name="connsiteX3" fmla="*/ 1605319 w 3210528"/>
                    <a:gd name="connsiteY3" fmla="*/ 553653 h 553653"/>
                    <a:gd name="connsiteX4" fmla="*/ 110 w 3210528"/>
                    <a:gd name="connsiteY4" fmla="*/ 207368 h 553653"/>
                    <a:gd name="connsiteX0" fmla="*/ 32 w 3210450"/>
                    <a:gd name="connsiteY0" fmla="*/ 169190 h 515475"/>
                    <a:gd name="connsiteX1" fmla="*/ 1574279 w 3210450"/>
                    <a:gd name="connsiteY1" fmla="*/ 0 h 515475"/>
                    <a:gd name="connsiteX2" fmla="*/ 3210450 w 3210450"/>
                    <a:gd name="connsiteY2" fmla="*/ 169190 h 515475"/>
                    <a:gd name="connsiteX3" fmla="*/ 1605241 w 3210450"/>
                    <a:gd name="connsiteY3" fmla="*/ 515475 h 515475"/>
                    <a:gd name="connsiteX4" fmla="*/ 32 w 3210450"/>
                    <a:gd name="connsiteY4" fmla="*/ 169190 h 5154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50" h="515475">
                      <a:moveTo>
                        <a:pt x="32" y="169190"/>
                      </a:moveTo>
                      <a:cubicBezTo>
                        <a:pt x="-5128" y="83277"/>
                        <a:pt x="687747" y="0"/>
                        <a:pt x="1574279" y="0"/>
                      </a:cubicBezTo>
                      <a:cubicBezTo>
                        <a:pt x="2460811" y="0"/>
                        <a:pt x="3210450" y="77948"/>
                        <a:pt x="3210450" y="169190"/>
                      </a:cubicBezTo>
                      <a:cubicBezTo>
                        <a:pt x="3210450" y="260432"/>
                        <a:pt x="2491773" y="515475"/>
                        <a:pt x="1605241" y="515475"/>
                      </a:cubicBezTo>
                      <a:cubicBezTo>
                        <a:pt x="718709" y="515475"/>
                        <a:pt x="5192" y="255103"/>
                        <a:pt x="32" y="16919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" name="円/楕円 416">
                  <a:extLst>
                    <a:ext uri="{FF2B5EF4-FFF2-40B4-BE49-F238E27FC236}">
                      <a16:creationId xmlns:a16="http://schemas.microsoft.com/office/drawing/2014/main" id="{65354E22-5157-49DE-BFC6-9F4A150622AE}"/>
                    </a:ext>
                  </a:extLst>
                </p:cNvPr>
                <p:cNvSpPr/>
                <p:nvPr/>
              </p:nvSpPr>
              <p:spPr>
                <a:xfrm>
                  <a:off x="670130" y="785617"/>
                  <a:ext cx="89722" cy="140285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" name="円/楕円 418">
                  <a:extLst>
                    <a:ext uri="{FF2B5EF4-FFF2-40B4-BE49-F238E27FC236}">
                      <a16:creationId xmlns:a16="http://schemas.microsoft.com/office/drawing/2014/main" id="{B131BCB8-960B-4962-BDEC-60F451A08C88}"/>
                    </a:ext>
                  </a:extLst>
                </p:cNvPr>
                <p:cNvSpPr/>
                <p:nvPr/>
              </p:nvSpPr>
              <p:spPr>
                <a:xfrm>
                  <a:off x="1134142" y="785617"/>
                  <a:ext cx="89722" cy="140285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" name="月 25">
                  <a:extLst>
                    <a:ext uri="{FF2B5EF4-FFF2-40B4-BE49-F238E27FC236}">
                      <a16:creationId xmlns:a16="http://schemas.microsoft.com/office/drawing/2014/main" id="{FFC85F69-C8A5-4C41-8DEC-EEC4ED9B6D8B}"/>
                    </a:ext>
                  </a:extLst>
                </p:cNvPr>
                <p:cNvSpPr/>
                <p:nvPr/>
              </p:nvSpPr>
              <p:spPr>
                <a:xfrm rot="5400000">
                  <a:off x="676994" y="530240"/>
                  <a:ext cx="66360" cy="201274"/>
                </a:xfrm>
                <a:prstGeom prst="moon">
                  <a:avLst>
                    <a:gd name="adj" fmla="val 62051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" name="月 26">
                  <a:extLst>
                    <a:ext uri="{FF2B5EF4-FFF2-40B4-BE49-F238E27FC236}">
                      <a16:creationId xmlns:a16="http://schemas.microsoft.com/office/drawing/2014/main" id="{7FFA1A9C-4F96-43A5-87D4-EF99620FEE62}"/>
                    </a:ext>
                  </a:extLst>
                </p:cNvPr>
                <p:cNvSpPr/>
                <p:nvPr/>
              </p:nvSpPr>
              <p:spPr>
                <a:xfrm rot="5400000">
                  <a:off x="1142532" y="530242"/>
                  <a:ext cx="66362" cy="201274"/>
                </a:xfrm>
                <a:prstGeom prst="moon">
                  <a:avLst>
                    <a:gd name="adj" fmla="val 62051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8" name="グループ化 27">
                  <a:extLst>
                    <a:ext uri="{FF2B5EF4-FFF2-40B4-BE49-F238E27FC236}">
                      <a16:creationId xmlns:a16="http://schemas.microsoft.com/office/drawing/2014/main" id="{CD1DE444-6D7B-45C8-A742-0D5421849D29}"/>
                    </a:ext>
                  </a:extLst>
                </p:cNvPr>
                <p:cNvGrpSpPr/>
                <p:nvPr/>
              </p:nvGrpSpPr>
              <p:grpSpPr>
                <a:xfrm>
                  <a:off x="501763" y="830251"/>
                  <a:ext cx="135002" cy="93531"/>
                  <a:chOff x="419854" y="831110"/>
                  <a:chExt cx="226299" cy="132153"/>
                </a:xfrm>
              </p:grpSpPr>
              <p:sp>
                <p:nvSpPr>
                  <p:cNvPr id="37" name="フリーフォーム: 図形 36">
                    <a:extLst>
                      <a:ext uri="{FF2B5EF4-FFF2-40B4-BE49-F238E27FC236}">
                        <a16:creationId xmlns:a16="http://schemas.microsoft.com/office/drawing/2014/main" id="{322203CF-4A26-4884-9CE0-69761E64FD55}"/>
                      </a:ext>
                    </a:extLst>
                  </p:cNvPr>
                  <p:cNvSpPr/>
                  <p:nvPr/>
                </p:nvSpPr>
                <p:spPr>
                  <a:xfrm rot="900000">
                    <a:off x="419854" y="831110"/>
                    <a:ext cx="226299" cy="33138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" name="フリーフォーム: 図形 37">
                    <a:extLst>
                      <a:ext uri="{FF2B5EF4-FFF2-40B4-BE49-F238E27FC236}">
                        <a16:creationId xmlns:a16="http://schemas.microsoft.com/office/drawing/2014/main" id="{D809BE0C-0E7A-4EE1-B14D-3DE5F5365E9C}"/>
                      </a:ext>
                    </a:extLst>
                  </p:cNvPr>
                  <p:cNvSpPr/>
                  <p:nvPr/>
                </p:nvSpPr>
                <p:spPr>
                  <a:xfrm rot="20700000" flipV="1">
                    <a:off x="419854" y="930126"/>
                    <a:ext cx="226299" cy="33137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9" name="グループ化 28">
                  <a:extLst>
                    <a:ext uri="{FF2B5EF4-FFF2-40B4-BE49-F238E27FC236}">
                      <a16:creationId xmlns:a16="http://schemas.microsoft.com/office/drawing/2014/main" id="{40F9CFB7-42C6-445F-926E-A88D53FAA19B}"/>
                    </a:ext>
                  </a:extLst>
                </p:cNvPr>
                <p:cNvGrpSpPr/>
                <p:nvPr/>
              </p:nvGrpSpPr>
              <p:grpSpPr>
                <a:xfrm flipH="1">
                  <a:off x="1267856" y="830249"/>
                  <a:ext cx="135002" cy="93531"/>
                  <a:chOff x="419854" y="831107"/>
                  <a:chExt cx="226299" cy="132153"/>
                </a:xfrm>
              </p:grpSpPr>
              <p:sp>
                <p:nvSpPr>
                  <p:cNvPr id="35" name="フリーフォーム: 図形 34">
                    <a:extLst>
                      <a:ext uri="{FF2B5EF4-FFF2-40B4-BE49-F238E27FC236}">
                        <a16:creationId xmlns:a16="http://schemas.microsoft.com/office/drawing/2014/main" id="{BD4AD8CB-6DCF-4FEC-8AB0-758EDDAF7B4D}"/>
                      </a:ext>
                    </a:extLst>
                  </p:cNvPr>
                  <p:cNvSpPr/>
                  <p:nvPr/>
                </p:nvSpPr>
                <p:spPr>
                  <a:xfrm rot="900000">
                    <a:off x="419854" y="831107"/>
                    <a:ext cx="226299" cy="33137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6" name="フリーフォーム: 図形 35">
                    <a:extLst>
                      <a:ext uri="{FF2B5EF4-FFF2-40B4-BE49-F238E27FC236}">
                        <a16:creationId xmlns:a16="http://schemas.microsoft.com/office/drawing/2014/main" id="{1D729259-F349-4EC0-A839-1694A0BC9E5F}"/>
                      </a:ext>
                    </a:extLst>
                  </p:cNvPr>
                  <p:cNvSpPr/>
                  <p:nvPr/>
                </p:nvSpPr>
                <p:spPr>
                  <a:xfrm rot="20700000" flipV="1">
                    <a:off x="419854" y="930123"/>
                    <a:ext cx="226299" cy="33137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0" name="円/楕円 27">
                  <a:extLst>
                    <a:ext uri="{FF2B5EF4-FFF2-40B4-BE49-F238E27FC236}">
                      <a16:creationId xmlns:a16="http://schemas.microsoft.com/office/drawing/2014/main" id="{9B7EAB4F-55D5-47A3-8F16-AF6CA16541EF}"/>
                    </a:ext>
                  </a:extLst>
                </p:cNvPr>
                <p:cNvSpPr/>
                <p:nvPr/>
              </p:nvSpPr>
              <p:spPr>
                <a:xfrm rot="8100000">
                  <a:off x="644162" y="1166281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" name="円/楕円 27">
                  <a:extLst>
                    <a:ext uri="{FF2B5EF4-FFF2-40B4-BE49-F238E27FC236}">
                      <a16:creationId xmlns:a16="http://schemas.microsoft.com/office/drawing/2014/main" id="{E0263766-0BC6-4AE5-BBE1-D20E55CB4948}"/>
                    </a:ext>
                  </a:extLst>
                </p:cNvPr>
                <p:cNvSpPr/>
                <p:nvPr/>
              </p:nvSpPr>
              <p:spPr>
                <a:xfrm rot="13500000" flipH="1">
                  <a:off x="1001349" y="1166282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2" name="グループ化 31">
                  <a:extLst>
                    <a:ext uri="{FF2B5EF4-FFF2-40B4-BE49-F238E27FC236}">
                      <a16:creationId xmlns:a16="http://schemas.microsoft.com/office/drawing/2014/main" id="{FB723076-73AA-4049-BA03-DBAFBE81FD79}"/>
                    </a:ext>
                  </a:extLst>
                </p:cNvPr>
                <p:cNvGrpSpPr/>
                <p:nvPr/>
              </p:nvGrpSpPr>
              <p:grpSpPr>
                <a:xfrm>
                  <a:off x="836857" y="993552"/>
                  <a:ext cx="198700" cy="168405"/>
                  <a:chOff x="7084627" y="3040652"/>
                  <a:chExt cx="240026" cy="203430"/>
                </a:xfrm>
                <a:solidFill>
                  <a:schemeClr val="accent2">
                    <a:lumMod val="60000"/>
                    <a:lumOff val="40000"/>
                  </a:schemeClr>
                </a:solidFill>
              </p:grpSpPr>
              <p:sp>
                <p:nvSpPr>
                  <p:cNvPr id="33" name="円/楕円 662">
                    <a:extLst>
                      <a:ext uri="{FF2B5EF4-FFF2-40B4-BE49-F238E27FC236}">
                        <a16:creationId xmlns:a16="http://schemas.microsoft.com/office/drawing/2014/main" id="{FC68BD43-57B5-45B8-BB8D-DA734B5BF7BA}"/>
                      </a:ext>
                    </a:extLst>
                  </p:cNvPr>
                  <p:cNvSpPr/>
                  <p:nvPr/>
                </p:nvSpPr>
                <p:spPr>
                  <a:xfrm>
                    <a:off x="7084627" y="3102163"/>
                    <a:ext cx="240026" cy="125443"/>
                  </a:xfrm>
                  <a:custGeom>
                    <a:avLst/>
                    <a:gdLst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451"/>
                      <a:gd name="connsiteX1" fmla="*/ 115251 w 240026"/>
                      <a:gd name="connsiteY1" fmla="*/ 0 h 160451"/>
                      <a:gd name="connsiteX2" fmla="*/ 240026 w 240026"/>
                      <a:gd name="connsiteY2" fmla="*/ 96853 h 160451"/>
                      <a:gd name="connsiteX3" fmla="*/ 120013 w 240026"/>
                      <a:gd name="connsiteY3" fmla="*/ 160368 h 160451"/>
                      <a:gd name="connsiteX4" fmla="*/ 0 w 240026"/>
                      <a:gd name="connsiteY4" fmla="*/ 96853 h 1604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40026" h="160451">
                        <a:moveTo>
                          <a:pt x="0" y="96853"/>
                        </a:moveTo>
                        <a:cubicBezTo>
                          <a:pt x="0" y="37409"/>
                          <a:pt x="48970" y="0"/>
                          <a:pt x="115251" y="0"/>
                        </a:cubicBezTo>
                        <a:cubicBezTo>
                          <a:pt x="181532" y="0"/>
                          <a:pt x="240026" y="28271"/>
                          <a:pt x="240026" y="96853"/>
                        </a:cubicBezTo>
                        <a:cubicBezTo>
                          <a:pt x="240026" y="165435"/>
                          <a:pt x="186294" y="160368"/>
                          <a:pt x="120013" y="160368"/>
                        </a:cubicBezTo>
                        <a:cubicBezTo>
                          <a:pt x="53732" y="160368"/>
                          <a:pt x="0" y="156297"/>
                          <a:pt x="0" y="96853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4" name="フリーフォーム: 図形 33">
                    <a:extLst>
                      <a:ext uri="{FF2B5EF4-FFF2-40B4-BE49-F238E27FC236}">
                        <a16:creationId xmlns:a16="http://schemas.microsoft.com/office/drawing/2014/main" id="{0602AE93-7993-405E-B101-436C3C8A0931}"/>
                      </a:ext>
                    </a:extLst>
                  </p:cNvPr>
                  <p:cNvSpPr/>
                  <p:nvPr/>
                </p:nvSpPr>
                <p:spPr>
                  <a:xfrm>
                    <a:off x="7137014" y="3040652"/>
                    <a:ext cx="135252" cy="203430"/>
                  </a:xfrm>
                  <a:custGeom>
                    <a:avLst/>
                    <a:gdLst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  <a:gd name="connsiteX7" fmla="*/ 51484 w 168590"/>
                      <a:gd name="connsiteY7" fmla="*/ 11330 h 241869"/>
                      <a:gd name="connsiteX8" fmla="*/ 84295 w 168590"/>
                      <a:gd name="connsiteY8" fmla="*/ 18031 h 241869"/>
                      <a:gd name="connsiteX9" fmla="*/ 117107 w 168590"/>
                      <a:gd name="connsiteY9" fmla="*/ 11330 h 241869"/>
                      <a:gd name="connsiteX0" fmla="*/ 84295 w 175735"/>
                      <a:gd name="connsiteY0" fmla="*/ 18031 h 241869"/>
                      <a:gd name="connsiteX1" fmla="*/ 117107 w 175735"/>
                      <a:gd name="connsiteY1" fmla="*/ 11330 h 241869"/>
                      <a:gd name="connsiteX2" fmla="*/ 133718 w 175735"/>
                      <a:gd name="connsiteY2" fmla="*/ 0 h 241869"/>
                      <a:gd name="connsiteX3" fmla="*/ 145091 w 175735"/>
                      <a:gd name="connsiteY3" fmla="*/ 28432 h 241869"/>
                      <a:gd name="connsiteX4" fmla="*/ 168590 w 175735"/>
                      <a:gd name="connsiteY4" fmla="*/ 156595 h 241869"/>
                      <a:gd name="connsiteX5" fmla="*/ 84295 w 175735"/>
                      <a:gd name="connsiteY5" fmla="*/ 241869 h 241869"/>
                      <a:gd name="connsiteX6" fmla="*/ 0 w 175735"/>
                      <a:gd name="connsiteY6" fmla="*/ 156595 h 241869"/>
                      <a:gd name="connsiteX7" fmla="*/ 25880 w 175735"/>
                      <a:gd name="connsiteY7" fmla="*/ 28432 h 241869"/>
                      <a:gd name="connsiteX8" fmla="*/ 37274 w 175735"/>
                      <a:gd name="connsiteY8" fmla="*/ 1638 h 241869"/>
                      <a:gd name="connsiteX9" fmla="*/ 51484 w 175735"/>
                      <a:gd name="connsiteY9" fmla="*/ 11330 h 241869"/>
                      <a:gd name="connsiteX10" fmla="*/ 175735 w 175735"/>
                      <a:gd name="connsiteY10" fmla="*/ 109471 h 241869"/>
                      <a:gd name="connsiteX0" fmla="*/ 84295 w 168590"/>
                      <a:gd name="connsiteY0" fmla="*/ 18031 h 241869"/>
                      <a:gd name="connsiteX1" fmla="*/ 117107 w 168590"/>
                      <a:gd name="connsiteY1" fmla="*/ 11330 h 241869"/>
                      <a:gd name="connsiteX2" fmla="*/ 133718 w 168590"/>
                      <a:gd name="connsiteY2" fmla="*/ 0 h 241869"/>
                      <a:gd name="connsiteX3" fmla="*/ 145091 w 168590"/>
                      <a:gd name="connsiteY3" fmla="*/ 28432 h 241869"/>
                      <a:gd name="connsiteX4" fmla="*/ 168590 w 168590"/>
                      <a:gd name="connsiteY4" fmla="*/ 156595 h 241869"/>
                      <a:gd name="connsiteX5" fmla="*/ 84295 w 168590"/>
                      <a:gd name="connsiteY5" fmla="*/ 241869 h 241869"/>
                      <a:gd name="connsiteX6" fmla="*/ 0 w 168590"/>
                      <a:gd name="connsiteY6" fmla="*/ 156595 h 241869"/>
                      <a:gd name="connsiteX7" fmla="*/ 25880 w 168590"/>
                      <a:gd name="connsiteY7" fmla="*/ 28432 h 241869"/>
                      <a:gd name="connsiteX8" fmla="*/ 37274 w 168590"/>
                      <a:gd name="connsiteY8" fmla="*/ 1638 h 241869"/>
                      <a:gd name="connsiteX9" fmla="*/ 51484 w 168590"/>
                      <a:gd name="connsiteY9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8" fmla="*/ 51484 w 168590"/>
                      <a:gd name="connsiteY8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68590" h="241869">
                        <a:moveTo>
                          <a:pt x="133718" y="0"/>
                        </a:moveTo>
                        <a:lnTo>
                          <a:pt x="145091" y="28432"/>
                        </a:lnTo>
                        <a:cubicBezTo>
                          <a:pt x="159751" y="77796"/>
                          <a:pt x="168590" y="133047"/>
                          <a:pt x="168590" y="156595"/>
                        </a:cubicBezTo>
                        <a:cubicBezTo>
                          <a:pt x="168590" y="203691"/>
                          <a:pt x="130850" y="241869"/>
                          <a:pt x="84295" y="241869"/>
                        </a:cubicBezTo>
                        <a:cubicBezTo>
                          <a:pt x="37740" y="241869"/>
                          <a:pt x="0" y="203691"/>
                          <a:pt x="0" y="156595"/>
                        </a:cubicBezTo>
                        <a:cubicBezTo>
                          <a:pt x="0" y="133047"/>
                          <a:pt x="10031" y="77796"/>
                          <a:pt x="25880" y="28432"/>
                        </a:cubicBezTo>
                        <a:lnTo>
                          <a:pt x="37274" y="1638"/>
                        </a:lnTo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grpSp>
          <p:nvGrpSpPr>
            <p:cNvPr id="221" name="グループ化 220">
              <a:extLst>
                <a:ext uri="{FF2B5EF4-FFF2-40B4-BE49-F238E27FC236}">
                  <a16:creationId xmlns:a16="http://schemas.microsoft.com/office/drawing/2014/main" id="{16837414-D284-4C1F-B4DD-B8A058416429}"/>
                </a:ext>
              </a:extLst>
            </p:cNvPr>
            <p:cNvGrpSpPr/>
            <p:nvPr/>
          </p:nvGrpSpPr>
          <p:grpSpPr>
            <a:xfrm>
              <a:off x="2140431" y="1564177"/>
              <a:ext cx="366921" cy="766305"/>
              <a:chOff x="2191349" y="1770013"/>
              <a:chExt cx="320640" cy="669649"/>
            </a:xfrm>
          </p:grpSpPr>
          <p:sp>
            <p:nvSpPr>
              <p:cNvPr id="222" name="フリーフォーム: 図形 221">
                <a:extLst>
                  <a:ext uri="{FF2B5EF4-FFF2-40B4-BE49-F238E27FC236}">
                    <a16:creationId xmlns:a16="http://schemas.microsoft.com/office/drawing/2014/main" id="{A79615C2-93D4-4227-9EAB-0FBF892E211D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3" name="フリーフォーム: 図形 222">
                <a:extLst>
                  <a:ext uri="{FF2B5EF4-FFF2-40B4-BE49-F238E27FC236}">
                    <a16:creationId xmlns:a16="http://schemas.microsoft.com/office/drawing/2014/main" id="{F4A390DE-8381-4437-99A7-99D42B391588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24" name="フリーフォーム: 図形 223">
                <a:extLst>
                  <a:ext uri="{FF2B5EF4-FFF2-40B4-BE49-F238E27FC236}">
                    <a16:creationId xmlns:a16="http://schemas.microsoft.com/office/drawing/2014/main" id="{91AC0074-5B23-413D-9E59-66C1581796EB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20000"/>
                  <a:lumOff val="80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27" name="グループ化 226">
              <a:extLst>
                <a:ext uri="{FF2B5EF4-FFF2-40B4-BE49-F238E27FC236}">
                  <a16:creationId xmlns:a16="http://schemas.microsoft.com/office/drawing/2014/main" id="{62D0660D-0B5E-449D-828E-D5851FA69AF6}"/>
                </a:ext>
              </a:extLst>
            </p:cNvPr>
            <p:cNvGrpSpPr/>
            <p:nvPr/>
          </p:nvGrpSpPr>
          <p:grpSpPr>
            <a:xfrm rot="21202638">
              <a:off x="1136279" y="2212692"/>
              <a:ext cx="932855" cy="398037"/>
              <a:chOff x="2531630" y="3330985"/>
              <a:chExt cx="1184642" cy="505473"/>
            </a:xfrm>
          </p:grpSpPr>
          <p:grpSp>
            <p:nvGrpSpPr>
              <p:cNvPr id="228" name="グループ化 227">
                <a:extLst>
                  <a:ext uri="{FF2B5EF4-FFF2-40B4-BE49-F238E27FC236}">
                    <a16:creationId xmlns:a16="http://schemas.microsoft.com/office/drawing/2014/main" id="{5A31ED18-1071-4BB6-AC5F-12D2B4216B2C}"/>
                  </a:ext>
                </a:extLst>
              </p:cNvPr>
              <p:cNvGrpSpPr/>
              <p:nvPr/>
            </p:nvGrpSpPr>
            <p:grpSpPr>
              <a:xfrm rot="20820063">
                <a:off x="2606252" y="3330985"/>
                <a:ext cx="1110020" cy="141603"/>
                <a:chOff x="2948034" y="3768700"/>
                <a:chExt cx="1134898" cy="232955"/>
              </a:xfrm>
            </p:grpSpPr>
            <p:sp>
              <p:nvSpPr>
                <p:cNvPr id="238" name="フリーフォーム: 図形 237">
                  <a:extLst>
                    <a:ext uri="{FF2B5EF4-FFF2-40B4-BE49-F238E27FC236}">
                      <a16:creationId xmlns:a16="http://schemas.microsoft.com/office/drawing/2014/main" id="{5A6D019F-6CAD-4349-8BC8-252B36105FF4}"/>
                    </a:ext>
                  </a:extLst>
                </p:cNvPr>
                <p:cNvSpPr/>
                <p:nvPr/>
              </p:nvSpPr>
              <p:spPr>
                <a:xfrm rot="21399205">
                  <a:off x="2948034" y="3768700"/>
                  <a:ext cx="1131980" cy="66585"/>
                </a:xfrm>
                <a:custGeom>
                  <a:avLst/>
                  <a:gdLst>
                    <a:gd name="connsiteX0" fmla="*/ 24682 w 1131980"/>
                    <a:gd name="connsiteY0" fmla="*/ 0 h 66584"/>
                    <a:gd name="connsiteX1" fmla="*/ 1131980 w 1131980"/>
                    <a:gd name="connsiteY1" fmla="*/ 37898 h 66584"/>
                    <a:gd name="connsiteX2" fmla="*/ 1131980 w 1131980"/>
                    <a:gd name="connsiteY2" fmla="*/ 66584 h 66584"/>
                    <a:gd name="connsiteX3" fmla="*/ 0 w 1131980"/>
                    <a:gd name="connsiteY3" fmla="*/ 66584 h 66584"/>
                    <a:gd name="connsiteX4" fmla="*/ 0 w 1131980"/>
                    <a:gd name="connsiteY4" fmla="*/ 23408 h 66584"/>
                    <a:gd name="connsiteX5" fmla="*/ 24682 w 1131980"/>
                    <a:gd name="connsiteY5" fmla="*/ 0 h 665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31980" h="66584">
                      <a:moveTo>
                        <a:pt x="24682" y="0"/>
                      </a:moveTo>
                      <a:lnTo>
                        <a:pt x="1131980" y="37898"/>
                      </a:lnTo>
                      <a:lnTo>
                        <a:pt x="1131980" y="66584"/>
                      </a:lnTo>
                      <a:lnTo>
                        <a:pt x="0" y="66584"/>
                      </a:lnTo>
                      <a:lnTo>
                        <a:pt x="0" y="23408"/>
                      </a:lnTo>
                      <a:cubicBezTo>
                        <a:pt x="0" y="10480"/>
                        <a:pt x="11050" y="0"/>
                        <a:pt x="24682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9" name="フリーフォーム: 図形 238">
                  <a:extLst>
                    <a:ext uri="{FF2B5EF4-FFF2-40B4-BE49-F238E27FC236}">
                      <a16:creationId xmlns:a16="http://schemas.microsoft.com/office/drawing/2014/main" id="{42CF1508-73EB-4EC0-AD77-B287A081F691}"/>
                    </a:ext>
                  </a:extLst>
                </p:cNvPr>
                <p:cNvSpPr/>
                <p:nvPr/>
              </p:nvSpPr>
              <p:spPr>
                <a:xfrm>
                  <a:off x="2950952" y="3935070"/>
                  <a:ext cx="1131980" cy="66585"/>
                </a:xfrm>
                <a:custGeom>
                  <a:avLst/>
                  <a:gdLst>
                    <a:gd name="connsiteX0" fmla="*/ 0 w 1131980"/>
                    <a:gd name="connsiteY0" fmla="*/ 0 h 66584"/>
                    <a:gd name="connsiteX1" fmla="*/ 1131980 w 1131980"/>
                    <a:gd name="connsiteY1" fmla="*/ 0 h 66584"/>
                    <a:gd name="connsiteX2" fmla="*/ 1131980 w 1131980"/>
                    <a:gd name="connsiteY2" fmla="*/ 28685 h 66584"/>
                    <a:gd name="connsiteX3" fmla="*/ 24682 w 1131980"/>
                    <a:gd name="connsiteY3" fmla="*/ 66584 h 66584"/>
                    <a:gd name="connsiteX4" fmla="*/ 0 w 1131980"/>
                    <a:gd name="connsiteY4" fmla="*/ 43175 h 66584"/>
                    <a:gd name="connsiteX5" fmla="*/ 0 w 1131980"/>
                    <a:gd name="connsiteY5" fmla="*/ 0 h 665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31980" h="66584">
                      <a:moveTo>
                        <a:pt x="0" y="0"/>
                      </a:moveTo>
                      <a:lnTo>
                        <a:pt x="1131980" y="0"/>
                      </a:lnTo>
                      <a:lnTo>
                        <a:pt x="1131980" y="28685"/>
                      </a:lnTo>
                      <a:lnTo>
                        <a:pt x="24682" y="66584"/>
                      </a:lnTo>
                      <a:cubicBezTo>
                        <a:pt x="11050" y="66584"/>
                        <a:pt x="0" y="56103"/>
                        <a:pt x="0" y="43175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29" name="フリーフォーム: 図形 228">
                <a:extLst>
                  <a:ext uri="{FF2B5EF4-FFF2-40B4-BE49-F238E27FC236}">
                    <a16:creationId xmlns:a16="http://schemas.microsoft.com/office/drawing/2014/main" id="{41E2A70C-96D3-4B9F-9508-5915B12DFF9A}"/>
                  </a:ext>
                </a:extLst>
              </p:cNvPr>
              <p:cNvSpPr/>
              <p:nvPr/>
            </p:nvSpPr>
            <p:spPr>
              <a:xfrm rot="4455276">
                <a:off x="2843891" y="3563516"/>
                <a:ext cx="214631" cy="191891"/>
              </a:xfrm>
              <a:custGeom>
                <a:avLst/>
                <a:gdLst>
                  <a:gd name="connsiteX0" fmla="*/ 0 w 214631"/>
                  <a:gd name="connsiteY0" fmla="*/ 18860 h 191891"/>
                  <a:gd name="connsiteX1" fmla="*/ 18860 w 214631"/>
                  <a:gd name="connsiteY1" fmla="*/ 0 h 191891"/>
                  <a:gd name="connsiteX2" fmla="*/ 54923 w 214631"/>
                  <a:gd name="connsiteY2" fmla="*/ 0 h 191891"/>
                  <a:gd name="connsiteX3" fmla="*/ 59951 w 214631"/>
                  <a:gd name="connsiteY3" fmla="*/ 2083 h 191891"/>
                  <a:gd name="connsiteX4" fmla="*/ 62849 w 214631"/>
                  <a:gd name="connsiteY4" fmla="*/ 1316 h 191891"/>
                  <a:gd name="connsiteX5" fmla="*/ 178581 w 214631"/>
                  <a:gd name="connsiteY5" fmla="*/ 16926 h 191891"/>
                  <a:gd name="connsiteX6" fmla="*/ 214253 w 214631"/>
                  <a:gd name="connsiteY6" fmla="*/ 63722 h 191891"/>
                  <a:gd name="connsiteX7" fmla="*/ 214252 w 214631"/>
                  <a:gd name="connsiteY7" fmla="*/ 63720 h 191891"/>
                  <a:gd name="connsiteX8" fmla="*/ 167457 w 214631"/>
                  <a:gd name="connsiteY8" fmla="*/ 99392 h 191891"/>
                  <a:gd name="connsiteX9" fmla="*/ 73783 w 214631"/>
                  <a:gd name="connsiteY9" fmla="*/ 86757 h 191891"/>
                  <a:gd name="connsiteX10" fmla="*/ 73783 w 214631"/>
                  <a:gd name="connsiteY10" fmla="*/ 154999 h 191891"/>
                  <a:gd name="connsiteX11" fmla="*/ 36891 w 214631"/>
                  <a:gd name="connsiteY11" fmla="*/ 191891 h 191891"/>
                  <a:gd name="connsiteX12" fmla="*/ 36892 w 214631"/>
                  <a:gd name="connsiteY12" fmla="*/ 191890 h 191891"/>
                  <a:gd name="connsiteX13" fmla="*/ 0 w 214631"/>
                  <a:gd name="connsiteY13" fmla="*/ 154998 h 191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14631" h="191891">
                    <a:moveTo>
                      <a:pt x="0" y="18860"/>
                    </a:moveTo>
                    <a:cubicBezTo>
                      <a:pt x="0" y="8444"/>
                      <a:pt x="8444" y="0"/>
                      <a:pt x="18860" y="0"/>
                    </a:cubicBezTo>
                    <a:lnTo>
                      <a:pt x="54923" y="0"/>
                    </a:lnTo>
                    <a:lnTo>
                      <a:pt x="59951" y="2083"/>
                    </a:lnTo>
                    <a:lnTo>
                      <a:pt x="62849" y="1316"/>
                    </a:lnTo>
                    <a:lnTo>
                      <a:pt x="178581" y="16926"/>
                    </a:lnTo>
                    <a:cubicBezTo>
                      <a:pt x="201354" y="19998"/>
                      <a:pt x="217325" y="40949"/>
                      <a:pt x="214253" y="63722"/>
                    </a:cubicBezTo>
                    <a:lnTo>
                      <a:pt x="214252" y="63720"/>
                    </a:lnTo>
                    <a:cubicBezTo>
                      <a:pt x="211181" y="86493"/>
                      <a:pt x="190230" y="102464"/>
                      <a:pt x="167457" y="99392"/>
                    </a:cubicBezTo>
                    <a:lnTo>
                      <a:pt x="73783" y="86757"/>
                    </a:lnTo>
                    <a:lnTo>
                      <a:pt x="73783" y="154999"/>
                    </a:lnTo>
                    <a:cubicBezTo>
                      <a:pt x="73783" y="175374"/>
                      <a:pt x="57266" y="191891"/>
                      <a:pt x="36891" y="191891"/>
                    </a:cubicBezTo>
                    <a:lnTo>
                      <a:pt x="36892" y="191890"/>
                    </a:lnTo>
                    <a:cubicBezTo>
                      <a:pt x="16517" y="191890"/>
                      <a:pt x="0" y="175373"/>
                      <a:pt x="0" y="15499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2" name="フリーフォーム: 図形 231">
                <a:extLst>
                  <a:ext uri="{FF2B5EF4-FFF2-40B4-BE49-F238E27FC236}">
                    <a16:creationId xmlns:a16="http://schemas.microsoft.com/office/drawing/2014/main" id="{74FBC4FE-3939-43A7-99A4-8F6E9A07FD85}"/>
                  </a:ext>
                </a:extLst>
              </p:cNvPr>
              <p:cNvSpPr/>
              <p:nvPr/>
            </p:nvSpPr>
            <p:spPr>
              <a:xfrm rot="14001917">
                <a:off x="2920909" y="3239878"/>
                <a:ext cx="108452" cy="342089"/>
              </a:xfrm>
              <a:custGeom>
                <a:avLst/>
                <a:gdLst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106125 w 108452"/>
                  <a:gd name="connsiteY10" fmla="*/ 173438 h 342089"/>
                  <a:gd name="connsiteX11" fmla="*/ 108262 w 108452"/>
                  <a:gd name="connsiteY11" fmla="*/ 187298 h 342089"/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106125 w 108452"/>
                  <a:gd name="connsiteY10" fmla="*/ 173438 h 342089"/>
                  <a:gd name="connsiteX11" fmla="*/ 77784 w 108452"/>
                  <a:gd name="connsiteY11" fmla="*/ 311996 h 342089"/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77784 w 108452"/>
                  <a:gd name="connsiteY10" fmla="*/ 311996 h 3420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08452" h="342089">
                    <a:moveTo>
                      <a:pt x="77784" y="311996"/>
                    </a:moveTo>
                    <a:cubicBezTo>
                      <a:pt x="72611" y="333161"/>
                      <a:pt x="51260" y="346126"/>
                      <a:pt x="30094" y="340952"/>
                    </a:cubicBezTo>
                    <a:cubicBezTo>
                      <a:pt x="8928" y="335779"/>
                      <a:pt x="-4037" y="314428"/>
                      <a:pt x="1137" y="293262"/>
                    </a:cubicBezTo>
                    <a:lnTo>
                      <a:pt x="30962" y="171233"/>
                    </a:lnTo>
                    <a:lnTo>
                      <a:pt x="29548" y="167820"/>
                    </a:lnTo>
                    <a:lnTo>
                      <a:pt x="29548" y="20169"/>
                    </a:lnTo>
                    <a:cubicBezTo>
                      <a:pt x="29548" y="9030"/>
                      <a:pt x="38578" y="0"/>
                      <a:pt x="49717" y="0"/>
                    </a:cubicBezTo>
                    <a:lnTo>
                      <a:pt x="88283" y="0"/>
                    </a:lnTo>
                    <a:cubicBezTo>
                      <a:pt x="99422" y="0"/>
                      <a:pt x="108452" y="9030"/>
                      <a:pt x="108452" y="20169"/>
                    </a:cubicBezTo>
                    <a:lnTo>
                      <a:pt x="108452" y="167820"/>
                    </a:lnTo>
                    <a:lnTo>
                      <a:pt x="77784" y="31199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98ABAC00-A129-4576-BD62-04B13595BB5C}"/>
                  </a:ext>
                </a:extLst>
              </p:cNvPr>
              <p:cNvSpPr/>
              <p:nvPr/>
            </p:nvSpPr>
            <p:spPr>
              <a:xfrm rot="4860323">
                <a:off x="2649648" y="3277063"/>
                <a:ext cx="441377" cy="677413"/>
              </a:xfrm>
              <a:custGeom>
                <a:avLst/>
                <a:gdLst>
                  <a:gd name="connsiteX0" fmla="*/ 15 w 455637"/>
                  <a:gd name="connsiteY0" fmla="*/ 40554 h 677413"/>
                  <a:gd name="connsiteX1" fmla="*/ 38349 w 455637"/>
                  <a:gd name="connsiteY1" fmla="*/ 15 h 677413"/>
                  <a:gd name="connsiteX2" fmla="*/ 78889 w 455637"/>
                  <a:gd name="connsiteY2" fmla="*/ 38349 h 677413"/>
                  <a:gd name="connsiteX3" fmla="*/ 82211 w 455637"/>
                  <a:gd name="connsiteY3" fmla="*/ 157185 h 677413"/>
                  <a:gd name="connsiteX4" fmla="*/ 135374 w 455637"/>
                  <a:gd name="connsiteY4" fmla="*/ 238263 h 677413"/>
                  <a:gd name="connsiteX5" fmla="*/ 143936 w 455637"/>
                  <a:gd name="connsiteY5" fmla="*/ 232041 h 677413"/>
                  <a:gd name="connsiteX6" fmla="*/ 143936 w 455637"/>
                  <a:gd name="connsiteY6" fmla="*/ 192525 h 677413"/>
                  <a:gd name="connsiteX7" fmla="*/ 162797 w 455637"/>
                  <a:gd name="connsiteY7" fmla="*/ 173665 h 677413"/>
                  <a:gd name="connsiteX8" fmla="*/ 198859 w 455637"/>
                  <a:gd name="connsiteY8" fmla="*/ 173665 h 677413"/>
                  <a:gd name="connsiteX9" fmla="*/ 203887 w 455637"/>
                  <a:gd name="connsiteY9" fmla="*/ 175748 h 677413"/>
                  <a:gd name="connsiteX10" fmla="*/ 206785 w 455637"/>
                  <a:gd name="connsiteY10" fmla="*/ 174980 h 677413"/>
                  <a:gd name="connsiteX11" fmla="*/ 215949 w 455637"/>
                  <a:gd name="connsiteY11" fmla="*/ 176216 h 677413"/>
                  <a:gd name="connsiteX12" fmla="*/ 217562 w 455637"/>
                  <a:gd name="connsiteY12" fmla="*/ 174893 h 677413"/>
                  <a:gd name="connsiteX13" fmla="*/ 248326 w 455637"/>
                  <a:gd name="connsiteY13" fmla="*/ 164291 h 677413"/>
                  <a:gd name="connsiteX14" fmla="*/ 287874 w 455637"/>
                  <a:gd name="connsiteY14" fmla="*/ 183567 h 677413"/>
                  <a:gd name="connsiteX15" fmla="*/ 289330 w 455637"/>
                  <a:gd name="connsiteY15" fmla="*/ 185211 h 677413"/>
                  <a:gd name="connsiteX16" fmla="*/ 294389 w 455637"/>
                  <a:gd name="connsiteY16" fmla="*/ 186210 h 677413"/>
                  <a:gd name="connsiteX17" fmla="*/ 384105 w 455637"/>
                  <a:gd name="connsiteY17" fmla="*/ 245969 h 677413"/>
                  <a:gd name="connsiteX18" fmla="*/ 394004 w 455637"/>
                  <a:gd name="connsiteY18" fmla="*/ 295359 h 677413"/>
                  <a:gd name="connsiteX19" fmla="*/ 394004 w 455637"/>
                  <a:gd name="connsiteY19" fmla="*/ 295358 h 677413"/>
                  <a:gd name="connsiteX20" fmla="*/ 344614 w 455637"/>
                  <a:gd name="connsiteY20" fmla="*/ 305257 h 677413"/>
                  <a:gd name="connsiteX21" fmla="*/ 276327 w 455637"/>
                  <a:gd name="connsiteY21" fmla="*/ 259773 h 677413"/>
                  <a:gd name="connsiteX22" fmla="*/ 272054 w 455637"/>
                  <a:gd name="connsiteY22" fmla="*/ 268539 h 677413"/>
                  <a:gd name="connsiteX23" fmla="*/ 433101 w 455637"/>
                  <a:gd name="connsiteY23" fmla="*/ 490156 h 677413"/>
                  <a:gd name="connsiteX24" fmla="*/ 407027 w 455637"/>
                  <a:gd name="connsiteY24" fmla="*/ 654878 h 677413"/>
                  <a:gd name="connsiteX25" fmla="*/ 407027 w 455637"/>
                  <a:gd name="connsiteY25" fmla="*/ 654876 h 677413"/>
                  <a:gd name="connsiteX26" fmla="*/ 242306 w 455637"/>
                  <a:gd name="connsiteY26" fmla="*/ 628803 h 677413"/>
                  <a:gd name="connsiteX27" fmla="*/ 68845 w 455637"/>
                  <a:gd name="connsiteY27" fmla="*/ 387237 h 677413"/>
                  <a:gd name="connsiteX28" fmla="*/ 51427 w 455637"/>
                  <a:gd name="connsiteY28" fmla="*/ 299266 h 677413"/>
                  <a:gd name="connsiteX29" fmla="*/ 12224 w 455637"/>
                  <a:gd name="connsiteY29" fmla="*/ 194347 h 677413"/>
                  <a:gd name="connsiteX30" fmla="*/ 10177 w 455637"/>
                  <a:gd name="connsiteY30" fmla="*/ 183569 h 677413"/>
                  <a:gd name="connsiteX31" fmla="*/ 3603 w 455637"/>
                  <a:gd name="connsiteY31" fmla="*/ 168872 h 677413"/>
                  <a:gd name="connsiteX0" fmla="*/ 15 w 455637"/>
                  <a:gd name="connsiteY0" fmla="*/ 40554 h 677413"/>
                  <a:gd name="connsiteX1" fmla="*/ 38349 w 455637"/>
                  <a:gd name="connsiteY1" fmla="*/ 15 h 677413"/>
                  <a:gd name="connsiteX2" fmla="*/ 78889 w 455637"/>
                  <a:gd name="connsiteY2" fmla="*/ 38349 h 677413"/>
                  <a:gd name="connsiteX3" fmla="*/ 82211 w 455637"/>
                  <a:gd name="connsiteY3" fmla="*/ 157185 h 677413"/>
                  <a:gd name="connsiteX4" fmla="*/ 135374 w 455637"/>
                  <a:gd name="connsiteY4" fmla="*/ 238263 h 677413"/>
                  <a:gd name="connsiteX5" fmla="*/ 143936 w 455637"/>
                  <a:gd name="connsiteY5" fmla="*/ 192525 h 677413"/>
                  <a:gd name="connsiteX6" fmla="*/ 162797 w 455637"/>
                  <a:gd name="connsiteY6" fmla="*/ 173665 h 677413"/>
                  <a:gd name="connsiteX7" fmla="*/ 198859 w 455637"/>
                  <a:gd name="connsiteY7" fmla="*/ 173665 h 677413"/>
                  <a:gd name="connsiteX8" fmla="*/ 203887 w 455637"/>
                  <a:gd name="connsiteY8" fmla="*/ 175748 h 677413"/>
                  <a:gd name="connsiteX9" fmla="*/ 206785 w 455637"/>
                  <a:gd name="connsiteY9" fmla="*/ 174980 h 677413"/>
                  <a:gd name="connsiteX10" fmla="*/ 215949 w 455637"/>
                  <a:gd name="connsiteY10" fmla="*/ 176216 h 677413"/>
                  <a:gd name="connsiteX11" fmla="*/ 217562 w 455637"/>
                  <a:gd name="connsiteY11" fmla="*/ 174893 h 677413"/>
                  <a:gd name="connsiteX12" fmla="*/ 248326 w 455637"/>
                  <a:gd name="connsiteY12" fmla="*/ 164291 h 677413"/>
                  <a:gd name="connsiteX13" fmla="*/ 287874 w 455637"/>
                  <a:gd name="connsiteY13" fmla="*/ 183567 h 677413"/>
                  <a:gd name="connsiteX14" fmla="*/ 289330 w 455637"/>
                  <a:gd name="connsiteY14" fmla="*/ 185211 h 677413"/>
                  <a:gd name="connsiteX15" fmla="*/ 294389 w 455637"/>
                  <a:gd name="connsiteY15" fmla="*/ 186210 h 677413"/>
                  <a:gd name="connsiteX16" fmla="*/ 384105 w 455637"/>
                  <a:gd name="connsiteY16" fmla="*/ 245969 h 677413"/>
                  <a:gd name="connsiteX17" fmla="*/ 394004 w 455637"/>
                  <a:gd name="connsiteY17" fmla="*/ 295359 h 677413"/>
                  <a:gd name="connsiteX18" fmla="*/ 394004 w 455637"/>
                  <a:gd name="connsiteY18" fmla="*/ 295358 h 677413"/>
                  <a:gd name="connsiteX19" fmla="*/ 344614 w 455637"/>
                  <a:gd name="connsiteY19" fmla="*/ 305257 h 677413"/>
                  <a:gd name="connsiteX20" fmla="*/ 276327 w 455637"/>
                  <a:gd name="connsiteY20" fmla="*/ 259773 h 677413"/>
                  <a:gd name="connsiteX21" fmla="*/ 272054 w 455637"/>
                  <a:gd name="connsiteY21" fmla="*/ 268539 h 677413"/>
                  <a:gd name="connsiteX22" fmla="*/ 433101 w 455637"/>
                  <a:gd name="connsiteY22" fmla="*/ 490156 h 677413"/>
                  <a:gd name="connsiteX23" fmla="*/ 407027 w 455637"/>
                  <a:gd name="connsiteY23" fmla="*/ 654878 h 677413"/>
                  <a:gd name="connsiteX24" fmla="*/ 407027 w 455637"/>
                  <a:gd name="connsiteY24" fmla="*/ 654876 h 677413"/>
                  <a:gd name="connsiteX25" fmla="*/ 242306 w 455637"/>
                  <a:gd name="connsiteY25" fmla="*/ 628803 h 677413"/>
                  <a:gd name="connsiteX26" fmla="*/ 68845 w 455637"/>
                  <a:gd name="connsiteY26" fmla="*/ 387237 h 677413"/>
                  <a:gd name="connsiteX27" fmla="*/ 51427 w 455637"/>
                  <a:gd name="connsiteY27" fmla="*/ 299266 h 677413"/>
                  <a:gd name="connsiteX28" fmla="*/ 12224 w 455637"/>
                  <a:gd name="connsiteY28" fmla="*/ 194347 h 677413"/>
                  <a:gd name="connsiteX29" fmla="*/ 10177 w 455637"/>
                  <a:gd name="connsiteY29" fmla="*/ 183569 h 677413"/>
                  <a:gd name="connsiteX30" fmla="*/ 3603 w 455637"/>
                  <a:gd name="connsiteY30" fmla="*/ 168872 h 677413"/>
                  <a:gd name="connsiteX31" fmla="*/ 15 w 455637"/>
                  <a:gd name="connsiteY31" fmla="*/ 40554 h 677413"/>
                  <a:gd name="connsiteX0" fmla="*/ 15 w 441378"/>
                  <a:gd name="connsiteY0" fmla="*/ 40554 h 677413"/>
                  <a:gd name="connsiteX1" fmla="*/ 38349 w 441378"/>
                  <a:gd name="connsiteY1" fmla="*/ 15 h 677413"/>
                  <a:gd name="connsiteX2" fmla="*/ 78889 w 441378"/>
                  <a:gd name="connsiteY2" fmla="*/ 38349 h 677413"/>
                  <a:gd name="connsiteX3" fmla="*/ 82211 w 441378"/>
                  <a:gd name="connsiteY3" fmla="*/ 157185 h 677413"/>
                  <a:gd name="connsiteX4" fmla="*/ 135374 w 441378"/>
                  <a:gd name="connsiteY4" fmla="*/ 238263 h 677413"/>
                  <a:gd name="connsiteX5" fmla="*/ 143936 w 441378"/>
                  <a:gd name="connsiteY5" fmla="*/ 192525 h 677413"/>
                  <a:gd name="connsiteX6" fmla="*/ 162797 w 441378"/>
                  <a:gd name="connsiteY6" fmla="*/ 173665 h 677413"/>
                  <a:gd name="connsiteX7" fmla="*/ 198859 w 441378"/>
                  <a:gd name="connsiteY7" fmla="*/ 173665 h 677413"/>
                  <a:gd name="connsiteX8" fmla="*/ 203887 w 441378"/>
                  <a:gd name="connsiteY8" fmla="*/ 175748 h 677413"/>
                  <a:gd name="connsiteX9" fmla="*/ 206785 w 441378"/>
                  <a:gd name="connsiteY9" fmla="*/ 174980 h 677413"/>
                  <a:gd name="connsiteX10" fmla="*/ 215949 w 441378"/>
                  <a:gd name="connsiteY10" fmla="*/ 176216 h 677413"/>
                  <a:gd name="connsiteX11" fmla="*/ 217562 w 441378"/>
                  <a:gd name="connsiteY11" fmla="*/ 174893 h 677413"/>
                  <a:gd name="connsiteX12" fmla="*/ 248326 w 441378"/>
                  <a:gd name="connsiteY12" fmla="*/ 164291 h 677413"/>
                  <a:gd name="connsiteX13" fmla="*/ 287874 w 441378"/>
                  <a:gd name="connsiteY13" fmla="*/ 183567 h 677413"/>
                  <a:gd name="connsiteX14" fmla="*/ 289330 w 441378"/>
                  <a:gd name="connsiteY14" fmla="*/ 185211 h 677413"/>
                  <a:gd name="connsiteX15" fmla="*/ 294389 w 441378"/>
                  <a:gd name="connsiteY15" fmla="*/ 186210 h 677413"/>
                  <a:gd name="connsiteX16" fmla="*/ 384105 w 441378"/>
                  <a:gd name="connsiteY16" fmla="*/ 245969 h 677413"/>
                  <a:gd name="connsiteX17" fmla="*/ 394004 w 441378"/>
                  <a:gd name="connsiteY17" fmla="*/ 295359 h 677413"/>
                  <a:gd name="connsiteX18" fmla="*/ 394004 w 441378"/>
                  <a:gd name="connsiteY18" fmla="*/ 295358 h 677413"/>
                  <a:gd name="connsiteX19" fmla="*/ 344614 w 441378"/>
                  <a:gd name="connsiteY19" fmla="*/ 305257 h 677413"/>
                  <a:gd name="connsiteX20" fmla="*/ 276327 w 441378"/>
                  <a:gd name="connsiteY20" fmla="*/ 259773 h 677413"/>
                  <a:gd name="connsiteX21" fmla="*/ 272054 w 441378"/>
                  <a:gd name="connsiteY21" fmla="*/ 268539 h 677413"/>
                  <a:gd name="connsiteX22" fmla="*/ 407083 w 441378"/>
                  <a:gd name="connsiteY22" fmla="*/ 428986 h 677413"/>
                  <a:gd name="connsiteX23" fmla="*/ 407027 w 441378"/>
                  <a:gd name="connsiteY23" fmla="*/ 654878 h 677413"/>
                  <a:gd name="connsiteX24" fmla="*/ 407027 w 441378"/>
                  <a:gd name="connsiteY24" fmla="*/ 654876 h 677413"/>
                  <a:gd name="connsiteX25" fmla="*/ 242306 w 441378"/>
                  <a:gd name="connsiteY25" fmla="*/ 628803 h 677413"/>
                  <a:gd name="connsiteX26" fmla="*/ 68845 w 441378"/>
                  <a:gd name="connsiteY26" fmla="*/ 387237 h 677413"/>
                  <a:gd name="connsiteX27" fmla="*/ 51427 w 441378"/>
                  <a:gd name="connsiteY27" fmla="*/ 299266 h 677413"/>
                  <a:gd name="connsiteX28" fmla="*/ 12224 w 441378"/>
                  <a:gd name="connsiteY28" fmla="*/ 194347 h 677413"/>
                  <a:gd name="connsiteX29" fmla="*/ 10177 w 441378"/>
                  <a:gd name="connsiteY29" fmla="*/ 183569 h 677413"/>
                  <a:gd name="connsiteX30" fmla="*/ 3603 w 441378"/>
                  <a:gd name="connsiteY30" fmla="*/ 168872 h 677413"/>
                  <a:gd name="connsiteX31" fmla="*/ 15 w 441378"/>
                  <a:gd name="connsiteY31" fmla="*/ 40554 h 677413"/>
                  <a:gd name="connsiteX0" fmla="*/ 15 w 441378"/>
                  <a:gd name="connsiteY0" fmla="*/ 40554 h 677413"/>
                  <a:gd name="connsiteX1" fmla="*/ 38349 w 441378"/>
                  <a:gd name="connsiteY1" fmla="*/ 15 h 677413"/>
                  <a:gd name="connsiteX2" fmla="*/ 78889 w 441378"/>
                  <a:gd name="connsiteY2" fmla="*/ 38349 h 677413"/>
                  <a:gd name="connsiteX3" fmla="*/ 82211 w 441378"/>
                  <a:gd name="connsiteY3" fmla="*/ 157185 h 677413"/>
                  <a:gd name="connsiteX4" fmla="*/ 135374 w 441378"/>
                  <a:gd name="connsiteY4" fmla="*/ 238263 h 677413"/>
                  <a:gd name="connsiteX5" fmla="*/ 143936 w 441378"/>
                  <a:gd name="connsiteY5" fmla="*/ 192525 h 677413"/>
                  <a:gd name="connsiteX6" fmla="*/ 162797 w 441378"/>
                  <a:gd name="connsiteY6" fmla="*/ 173665 h 677413"/>
                  <a:gd name="connsiteX7" fmla="*/ 198859 w 441378"/>
                  <a:gd name="connsiteY7" fmla="*/ 173665 h 677413"/>
                  <a:gd name="connsiteX8" fmla="*/ 203887 w 441378"/>
                  <a:gd name="connsiteY8" fmla="*/ 175748 h 677413"/>
                  <a:gd name="connsiteX9" fmla="*/ 206785 w 441378"/>
                  <a:gd name="connsiteY9" fmla="*/ 174980 h 677413"/>
                  <a:gd name="connsiteX10" fmla="*/ 215949 w 441378"/>
                  <a:gd name="connsiteY10" fmla="*/ 176216 h 677413"/>
                  <a:gd name="connsiteX11" fmla="*/ 217562 w 441378"/>
                  <a:gd name="connsiteY11" fmla="*/ 174893 h 677413"/>
                  <a:gd name="connsiteX12" fmla="*/ 248326 w 441378"/>
                  <a:gd name="connsiteY12" fmla="*/ 164291 h 677413"/>
                  <a:gd name="connsiteX13" fmla="*/ 287874 w 441378"/>
                  <a:gd name="connsiteY13" fmla="*/ 183567 h 677413"/>
                  <a:gd name="connsiteX14" fmla="*/ 289330 w 441378"/>
                  <a:gd name="connsiteY14" fmla="*/ 185211 h 677413"/>
                  <a:gd name="connsiteX15" fmla="*/ 294389 w 441378"/>
                  <a:gd name="connsiteY15" fmla="*/ 186210 h 677413"/>
                  <a:gd name="connsiteX16" fmla="*/ 384105 w 441378"/>
                  <a:gd name="connsiteY16" fmla="*/ 245969 h 677413"/>
                  <a:gd name="connsiteX17" fmla="*/ 394004 w 441378"/>
                  <a:gd name="connsiteY17" fmla="*/ 295359 h 677413"/>
                  <a:gd name="connsiteX18" fmla="*/ 394004 w 441378"/>
                  <a:gd name="connsiteY18" fmla="*/ 295358 h 677413"/>
                  <a:gd name="connsiteX19" fmla="*/ 344614 w 441378"/>
                  <a:gd name="connsiteY19" fmla="*/ 305257 h 677413"/>
                  <a:gd name="connsiteX20" fmla="*/ 276327 w 441378"/>
                  <a:gd name="connsiteY20" fmla="*/ 259773 h 677413"/>
                  <a:gd name="connsiteX21" fmla="*/ 272054 w 441378"/>
                  <a:gd name="connsiteY21" fmla="*/ 268539 h 677413"/>
                  <a:gd name="connsiteX22" fmla="*/ 407083 w 441378"/>
                  <a:gd name="connsiteY22" fmla="*/ 428986 h 677413"/>
                  <a:gd name="connsiteX23" fmla="*/ 407027 w 441378"/>
                  <a:gd name="connsiteY23" fmla="*/ 654878 h 677413"/>
                  <a:gd name="connsiteX24" fmla="*/ 407027 w 441378"/>
                  <a:gd name="connsiteY24" fmla="*/ 654876 h 677413"/>
                  <a:gd name="connsiteX25" fmla="*/ 242306 w 441378"/>
                  <a:gd name="connsiteY25" fmla="*/ 628803 h 677413"/>
                  <a:gd name="connsiteX26" fmla="*/ 68845 w 441378"/>
                  <a:gd name="connsiteY26" fmla="*/ 387237 h 677413"/>
                  <a:gd name="connsiteX27" fmla="*/ 51427 w 441378"/>
                  <a:gd name="connsiteY27" fmla="*/ 299266 h 677413"/>
                  <a:gd name="connsiteX28" fmla="*/ 12224 w 441378"/>
                  <a:gd name="connsiteY28" fmla="*/ 194347 h 677413"/>
                  <a:gd name="connsiteX29" fmla="*/ 10177 w 441378"/>
                  <a:gd name="connsiteY29" fmla="*/ 183569 h 677413"/>
                  <a:gd name="connsiteX30" fmla="*/ 3603 w 441378"/>
                  <a:gd name="connsiteY30" fmla="*/ 168872 h 677413"/>
                  <a:gd name="connsiteX31" fmla="*/ 15 w 441378"/>
                  <a:gd name="connsiteY31" fmla="*/ 40554 h 6774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441378" h="677413">
                    <a:moveTo>
                      <a:pt x="15" y="40554"/>
                    </a:moveTo>
                    <a:cubicBezTo>
                      <a:pt x="-594" y="18774"/>
                      <a:pt x="16568" y="624"/>
                      <a:pt x="38349" y="15"/>
                    </a:cubicBezTo>
                    <a:cubicBezTo>
                      <a:pt x="60130" y="-594"/>
                      <a:pt x="78279" y="16568"/>
                      <a:pt x="78889" y="38349"/>
                    </a:cubicBezTo>
                    <a:cubicBezTo>
                      <a:pt x="79996" y="77961"/>
                      <a:pt x="81104" y="117573"/>
                      <a:pt x="82211" y="157185"/>
                    </a:cubicBezTo>
                    <a:lnTo>
                      <a:pt x="135374" y="238263"/>
                    </a:lnTo>
                    <a:lnTo>
                      <a:pt x="143936" y="192525"/>
                    </a:lnTo>
                    <a:cubicBezTo>
                      <a:pt x="143936" y="182109"/>
                      <a:pt x="152381" y="173665"/>
                      <a:pt x="162797" y="173665"/>
                    </a:cubicBezTo>
                    <a:lnTo>
                      <a:pt x="198859" y="173665"/>
                    </a:lnTo>
                    <a:lnTo>
                      <a:pt x="203887" y="175748"/>
                    </a:lnTo>
                    <a:lnTo>
                      <a:pt x="206785" y="174980"/>
                    </a:lnTo>
                    <a:lnTo>
                      <a:pt x="215949" y="176216"/>
                    </a:lnTo>
                    <a:lnTo>
                      <a:pt x="217562" y="174893"/>
                    </a:lnTo>
                    <a:cubicBezTo>
                      <a:pt x="223130" y="163470"/>
                      <a:pt x="236903" y="158723"/>
                      <a:pt x="248326" y="164291"/>
                    </a:cubicBezTo>
                    <a:lnTo>
                      <a:pt x="287874" y="183567"/>
                    </a:lnTo>
                    <a:lnTo>
                      <a:pt x="289330" y="185211"/>
                    </a:lnTo>
                    <a:lnTo>
                      <a:pt x="294389" y="186210"/>
                    </a:lnTo>
                    <a:lnTo>
                      <a:pt x="384105" y="245969"/>
                    </a:lnTo>
                    <a:cubicBezTo>
                      <a:pt x="400479" y="256874"/>
                      <a:pt x="404910" y="278987"/>
                      <a:pt x="394004" y="295359"/>
                    </a:cubicBezTo>
                    <a:lnTo>
                      <a:pt x="394004" y="295358"/>
                    </a:lnTo>
                    <a:cubicBezTo>
                      <a:pt x="383099" y="311731"/>
                      <a:pt x="360986" y="316162"/>
                      <a:pt x="344614" y="305257"/>
                    </a:cubicBezTo>
                    <a:lnTo>
                      <a:pt x="276327" y="259773"/>
                    </a:lnTo>
                    <a:lnTo>
                      <a:pt x="272054" y="268539"/>
                    </a:lnTo>
                    <a:cubicBezTo>
                      <a:pt x="317064" y="322021"/>
                      <a:pt x="382857" y="352570"/>
                      <a:pt x="407083" y="428986"/>
                    </a:cubicBezTo>
                    <a:cubicBezTo>
                      <a:pt x="445369" y="481673"/>
                      <a:pt x="459715" y="616591"/>
                      <a:pt x="407027" y="654878"/>
                    </a:cubicBezTo>
                    <a:lnTo>
                      <a:pt x="407027" y="654876"/>
                    </a:lnTo>
                    <a:cubicBezTo>
                      <a:pt x="354341" y="693164"/>
                      <a:pt x="280592" y="681490"/>
                      <a:pt x="242306" y="628803"/>
                    </a:cubicBezTo>
                    <a:lnTo>
                      <a:pt x="68845" y="387237"/>
                    </a:lnTo>
                    <a:cubicBezTo>
                      <a:pt x="37032" y="332314"/>
                      <a:pt x="56512" y="325904"/>
                      <a:pt x="51427" y="299266"/>
                    </a:cubicBezTo>
                    <a:lnTo>
                      <a:pt x="12224" y="194347"/>
                    </a:lnTo>
                    <a:lnTo>
                      <a:pt x="10177" y="183569"/>
                    </a:lnTo>
                    <a:lnTo>
                      <a:pt x="3603" y="168872"/>
                    </a:lnTo>
                    <a:lnTo>
                      <a:pt x="15" y="40554"/>
                    </a:lnTo>
                    <a:close/>
                  </a:path>
                </a:pathLst>
              </a:custGeom>
              <a:solidFill>
                <a:schemeClr val="accent2">
                  <a:lumMod val="20000"/>
                  <a:lumOff val="80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63" name="四角形: 上の 2 つの角を丸める 403">
              <a:extLst>
                <a:ext uri="{FF2B5EF4-FFF2-40B4-BE49-F238E27FC236}">
                  <a16:creationId xmlns:a16="http://schemas.microsoft.com/office/drawing/2014/main" id="{DB0B03B0-C0AE-40BF-B366-F22222DA2A1D}"/>
                </a:ext>
              </a:extLst>
            </p:cNvPr>
            <p:cNvSpPr/>
            <p:nvPr/>
          </p:nvSpPr>
          <p:spPr>
            <a:xfrm rot="9585108">
              <a:off x="2332110" y="2222306"/>
              <a:ext cx="390134" cy="839930"/>
            </a:xfrm>
            <a:custGeom>
              <a:avLst/>
              <a:gdLst>
                <a:gd name="connsiteX0" fmla="*/ 124177 w 248354"/>
                <a:gd name="connsiteY0" fmla="*/ 0 h 765474"/>
                <a:gd name="connsiteX1" fmla="*/ 124177 w 248354"/>
                <a:gd name="connsiteY1" fmla="*/ 0 h 765474"/>
                <a:gd name="connsiteX2" fmla="*/ 248354 w 248354"/>
                <a:gd name="connsiteY2" fmla="*/ 124177 h 765474"/>
                <a:gd name="connsiteX3" fmla="*/ 248354 w 248354"/>
                <a:gd name="connsiteY3" fmla="*/ 765474 h 765474"/>
                <a:gd name="connsiteX4" fmla="*/ 248354 w 248354"/>
                <a:gd name="connsiteY4" fmla="*/ 765474 h 765474"/>
                <a:gd name="connsiteX5" fmla="*/ 0 w 248354"/>
                <a:gd name="connsiteY5" fmla="*/ 765474 h 765474"/>
                <a:gd name="connsiteX6" fmla="*/ 0 w 248354"/>
                <a:gd name="connsiteY6" fmla="*/ 765474 h 765474"/>
                <a:gd name="connsiteX7" fmla="*/ 0 w 248354"/>
                <a:gd name="connsiteY7" fmla="*/ 124177 h 765474"/>
                <a:gd name="connsiteX8" fmla="*/ 124177 w 248354"/>
                <a:gd name="connsiteY8" fmla="*/ 0 h 765474"/>
                <a:gd name="connsiteX0" fmla="*/ 124177 w 248354"/>
                <a:gd name="connsiteY0" fmla="*/ 0 h 765474"/>
                <a:gd name="connsiteX1" fmla="*/ 124177 w 248354"/>
                <a:gd name="connsiteY1" fmla="*/ 0 h 765474"/>
                <a:gd name="connsiteX2" fmla="*/ 248354 w 248354"/>
                <a:gd name="connsiteY2" fmla="*/ 124177 h 765474"/>
                <a:gd name="connsiteX3" fmla="*/ 248354 w 248354"/>
                <a:gd name="connsiteY3" fmla="*/ 765474 h 765474"/>
                <a:gd name="connsiteX4" fmla="*/ 0 w 248354"/>
                <a:gd name="connsiteY4" fmla="*/ 765474 h 765474"/>
                <a:gd name="connsiteX5" fmla="*/ 0 w 248354"/>
                <a:gd name="connsiteY5" fmla="*/ 765474 h 765474"/>
                <a:gd name="connsiteX6" fmla="*/ 0 w 248354"/>
                <a:gd name="connsiteY6" fmla="*/ 124177 h 765474"/>
                <a:gd name="connsiteX7" fmla="*/ 124177 w 248354"/>
                <a:gd name="connsiteY7" fmla="*/ 0 h 765474"/>
                <a:gd name="connsiteX0" fmla="*/ 124177 w 276634"/>
                <a:gd name="connsiteY0" fmla="*/ 0 h 785310"/>
                <a:gd name="connsiteX1" fmla="*/ 124177 w 276634"/>
                <a:gd name="connsiteY1" fmla="*/ 0 h 785310"/>
                <a:gd name="connsiteX2" fmla="*/ 248354 w 276634"/>
                <a:gd name="connsiteY2" fmla="*/ 124177 h 785310"/>
                <a:gd name="connsiteX3" fmla="*/ 248354 w 276634"/>
                <a:gd name="connsiteY3" fmla="*/ 765474 h 785310"/>
                <a:gd name="connsiteX4" fmla="*/ 0 w 276634"/>
                <a:gd name="connsiteY4" fmla="*/ 765474 h 785310"/>
                <a:gd name="connsiteX5" fmla="*/ 0 w 276634"/>
                <a:gd name="connsiteY5" fmla="*/ 765474 h 785310"/>
                <a:gd name="connsiteX6" fmla="*/ 0 w 276634"/>
                <a:gd name="connsiteY6" fmla="*/ 124177 h 785310"/>
                <a:gd name="connsiteX7" fmla="*/ 124177 w 276634"/>
                <a:gd name="connsiteY7" fmla="*/ 0 h 785310"/>
                <a:gd name="connsiteX0" fmla="*/ 124177 w 276634"/>
                <a:gd name="connsiteY0" fmla="*/ 0 h 785310"/>
                <a:gd name="connsiteX1" fmla="*/ 124177 w 276634"/>
                <a:gd name="connsiteY1" fmla="*/ 0 h 785310"/>
                <a:gd name="connsiteX2" fmla="*/ 248354 w 276634"/>
                <a:gd name="connsiteY2" fmla="*/ 124177 h 785310"/>
                <a:gd name="connsiteX3" fmla="*/ 248354 w 276634"/>
                <a:gd name="connsiteY3" fmla="*/ 765474 h 785310"/>
                <a:gd name="connsiteX4" fmla="*/ 0 w 276634"/>
                <a:gd name="connsiteY4" fmla="*/ 765474 h 785310"/>
                <a:gd name="connsiteX5" fmla="*/ 0 w 276634"/>
                <a:gd name="connsiteY5" fmla="*/ 124177 h 785310"/>
                <a:gd name="connsiteX6" fmla="*/ 124177 w 276634"/>
                <a:gd name="connsiteY6" fmla="*/ 0 h 785310"/>
                <a:gd name="connsiteX0" fmla="*/ 143261 w 295718"/>
                <a:gd name="connsiteY0" fmla="*/ 0 h 793829"/>
                <a:gd name="connsiteX1" fmla="*/ 143261 w 295718"/>
                <a:gd name="connsiteY1" fmla="*/ 0 h 793829"/>
                <a:gd name="connsiteX2" fmla="*/ 267438 w 295718"/>
                <a:gd name="connsiteY2" fmla="*/ 124177 h 793829"/>
                <a:gd name="connsiteX3" fmla="*/ 267438 w 295718"/>
                <a:gd name="connsiteY3" fmla="*/ 765474 h 793829"/>
                <a:gd name="connsiteX4" fmla="*/ 19084 w 295718"/>
                <a:gd name="connsiteY4" fmla="*/ 765474 h 793829"/>
                <a:gd name="connsiteX5" fmla="*/ 19084 w 295718"/>
                <a:gd name="connsiteY5" fmla="*/ 124177 h 793829"/>
                <a:gd name="connsiteX6" fmla="*/ 143261 w 295718"/>
                <a:gd name="connsiteY6" fmla="*/ 0 h 793829"/>
                <a:gd name="connsiteX0" fmla="*/ 143261 w 309566"/>
                <a:gd name="connsiteY0" fmla="*/ 0 h 818617"/>
                <a:gd name="connsiteX1" fmla="*/ 143261 w 309566"/>
                <a:gd name="connsiteY1" fmla="*/ 0 h 818617"/>
                <a:gd name="connsiteX2" fmla="*/ 309271 w 309566"/>
                <a:gd name="connsiteY2" fmla="*/ 149420 h 818617"/>
                <a:gd name="connsiteX3" fmla="*/ 267438 w 309566"/>
                <a:gd name="connsiteY3" fmla="*/ 765474 h 818617"/>
                <a:gd name="connsiteX4" fmla="*/ 19084 w 309566"/>
                <a:gd name="connsiteY4" fmla="*/ 765474 h 818617"/>
                <a:gd name="connsiteX5" fmla="*/ 19084 w 309566"/>
                <a:gd name="connsiteY5" fmla="*/ 124177 h 818617"/>
                <a:gd name="connsiteX6" fmla="*/ 143261 w 309566"/>
                <a:gd name="connsiteY6" fmla="*/ 0 h 818617"/>
                <a:gd name="connsiteX0" fmla="*/ 152528 w 318833"/>
                <a:gd name="connsiteY0" fmla="*/ 0 h 843609"/>
                <a:gd name="connsiteX1" fmla="*/ 152528 w 318833"/>
                <a:gd name="connsiteY1" fmla="*/ 0 h 843609"/>
                <a:gd name="connsiteX2" fmla="*/ 318538 w 318833"/>
                <a:gd name="connsiteY2" fmla="*/ 149420 h 843609"/>
                <a:gd name="connsiteX3" fmla="*/ 276705 w 318833"/>
                <a:gd name="connsiteY3" fmla="*/ 765474 h 843609"/>
                <a:gd name="connsiteX4" fmla="*/ 28351 w 318833"/>
                <a:gd name="connsiteY4" fmla="*/ 765474 h 843609"/>
                <a:gd name="connsiteX5" fmla="*/ 5544 w 318833"/>
                <a:gd name="connsiteY5" fmla="*/ 131422 h 843609"/>
                <a:gd name="connsiteX6" fmla="*/ 152528 w 318833"/>
                <a:gd name="connsiteY6" fmla="*/ 0 h 843609"/>
                <a:gd name="connsiteX0" fmla="*/ 146984 w 312994"/>
                <a:gd name="connsiteY0" fmla="*/ 0 h 833198"/>
                <a:gd name="connsiteX1" fmla="*/ 146984 w 312994"/>
                <a:gd name="connsiteY1" fmla="*/ 0 h 833198"/>
                <a:gd name="connsiteX2" fmla="*/ 312994 w 312994"/>
                <a:gd name="connsiteY2" fmla="*/ 149420 h 833198"/>
                <a:gd name="connsiteX3" fmla="*/ 271161 w 312994"/>
                <a:gd name="connsiteY3" fmla="*/ 765474 h 833198"/>
                <a:gd name="connsiteX4" fmla="*/ 133619 w 312994"/>
                <a:gd name="connsiteY4" fmla="*/ 815121 h 833198"/>
                <a:gd name="connsiteX5" fmla="*/ 22807 w 312994"/>
                <a:gd name="connsiteY5" fmla="*/ 765474 h 833198"/>
                <a:gd name="connsiteX6" fmla="*/ 0 w 312994"/>
                <a:gd name="connsiteY6" fmla="*/ 131422 h 833198"/>
                <a:gd name="connsiteX7" fmla="*/ 146984 w 312994"/>
                <a:gd name="connsiteY7" fmla="*/ 0 h 833198"/>
                <a:gd name="connsiteX0" fmla="*/ 146984 w 312994"/>
                <a:gd name="connsiteY0" fmla="*/ 0 h 833198"/>
                <a:gd name="connsiteX1" fmla="*/ 146984 w 312994"/>
                <a:gd name="connsiteY1" fmla="*/ 0 h 833198"/>
                <a:gd name="connsiteX2" fmla="*/ 312994 w 312994"/>
                <a:gd name="connsiteY2" fmla="*/ 149420 h 833198"/>
                <a:gd name="connsiteX3" fmla="*/ 267719 w 312994"/>
                <a:gd name="connsiteY3" fmla="*/ 749166 h 833198"/>
                <a:gd name="connsiteX4" fmla="*/ 133619 w 312994"/>
                <a:gd name="connsiteY4" fmla="*/ 815121 h 833198"/>
                <a:gd name="connsiteX5" fmla="*/ 22807 w 312994"/>
                <a:gd name="connsiteY5" fmla="*/ 765474 h 833198"/>
                <a:gd name="connsiteX6" fmla="*/ 0 w 312994"/>
                <a:gd name="connsiteY6" fmla="*/ 131422 h 833198"/>
                <a:gd name="connsiteX7" fmla="*/ 146984 w 312994"/>
                <a:gd name="connsiteY7" fmla="*/ 0 h 833198"/>
                <a:gd name="connsiteX0" fmla="*/ 147550 w 313560"/>
                <a:gd name="connsiteY0" fmla="*/ 0 h 824145"/>
                <a:gd name="connsiteX1" fmla="*/ 147550 w 313560"/>
                <a:gd name="connsiteY1" fmla="*/ 0 h 824145"/>
                <a:gd name="connsiteX2" fmla="*/ 313560 w 313560"/>
                <a:gd name="connsiteY2" fmla="*/ 149420 h 824145"/>
                <a:gd name="connsiteX3" fmla="*/ 268285 w 313560"/>
                <a:gd name="connsiteY3" fmla="*/ 749166 h 824145"/>
                <a:gd name="connsiteX4" fmla="*/ 134185 w 313560"/>
                <a:gd name="connsiteY4" fmla="*/ 815121 h 824145"/>
                <a:gd name="connsiteX5" fmla="*/ 17472 w 313560"/>
                <a:gd name="connsiteY5" fmla="*/ 737515 h 824145"/>
                <a:gd name="connsiteX6" fmla="*/ 566 w 313560"/>
                <a:gd name="connsiteY6" fmla="*/ 131422 h 824145"/>
                <a:gd name="connsiteX7" fmla="*/ 147550 w 313560"/>
                <a:gd name="connsiteY7" fmla="*/ 0 h 824145"/>
                <a:gd name="connsiteX0" fmla="*/ 148729 w 314739"/>
                <a:gd name="connsiteY0" fmla="*/ 0 h 824145"/>
                <a:gd name="connsiteX1" fmla="*/ 148729 w 314739"/>
                <a:gd name="connsiteY1" fmla="*/ 0 h 824145"/>
                <a:gd name="connsiteX2" fmla="*/ 314739 w 314739"/>
                <a:gd name="connsiteY2" fmla="*/ 149420 h 824145"/>
                <a:gd name="connsiteX3" fmla="*/ 269464 w 314739"/>
                <a:gd name="connsiteY3" fmla="*/ 749166 h 824145"/>
                <a:gd name="connsiteX4" fmla="*/ 135364 w 314739"/>
                <a:gd name="connsiteY4" fmla="*/ 815121 h 824145"/>
                <a:gd name="connsiteX5" fmla="*/ 18651 w 314739"/>
                <a:gd name="connsiteY5" fmla="*/ 737515 h 824145"/>
                <a:gd name="connsiteX6" fmla="*/ 1745 w 314739"/>
                <a:gd name="connsiteY6" fmla="*/ 131422 h 824145"/>
                <a:gd name="connsiteX7" fmla="*/ 148729 w 314739"/>
                <a:gd name="connsiteY7" fmla="*/ 0 h 824145"/>
                <a:gd name="connsiteX0" fmla="*/ 148729 w 314739"/>
                <a:gd name="connsiteY0" fmla="*/ 0 h 818150"/>
                <a:gd name="connsiteX1" fmla="*/ 148729 w 314739"/>
                <a:gd name="connsiteY1" fmla="*/ 0 h 818150"/>
                <a:gd name="connsiteX2" fmla="*/ 314739 w 314739"/>
                <a:gd name="connsiteY2" fmla="*/ 149420 h 818150"/>
                <a:gd name="connsiteX3" fmla="*/ 269464 w 314739"/>
                <a:gd name="connsiteY3" fmla="*/ 749166 h 818150"/>
                <a:gd name="connsiteX4" fmla="*/ 135364 w 314739"/>
                <a:gd name="connsiteY4" fmla="*/ 815121 h 818150"/>
                <a:gd name="connsiteX5" fmla="*/ 18651 w 314739"/>
                <a:gd name="connsiteY5" fmla="*/ 737515 h 818150"/>
                <a:gd name="connsiteX6" fmla="*/ 1745 w 314739"/>
                <a:gd name="connsiteY6" fmla="*/ 131422 h 818150"/>
                <a:gd name="connsiteX7" fmla="*/ 148729 w 314739"/>
                <a:gd name="connsiteY7" fmla="*/ 0 h 818150"/>
                <a:gd name="connsiteX0" fmla="*/ 1745 w 314739"/>
                <a:gd name="connsiteY0" fmla="*/ 131814 h 818542"/>
                <a:gd name="connsiteX1" fmla="*/ 148729 w 314739"/>
                <a:gd name="connsiteY1" fmla="*/ 392 h 818542"/>
                <a:gd name="connsiteX2" fmla="*/ 314739 w 314739"/>
                <a:gd name="connsiteY2" fmla="*/ 149812 h 818542"/>
                <a:gd name="connsiteX3" fmla="*/ 269464 w 314739"/>
                <a:gd name="connsiteY3" fmla="*/ 749558 h 818542"/>
                <a:gd name="connsiteX4" fmla="*/ 135364 w 314739"/>
                <a:gd name="connsiteY4" fmla="*/ 815513 h 818542"/>
                <a:gd name="connsiteX5" fmla="*/ 18651 w 314739"/>
                <a:gd name="connsiteY5" fmla="*/ 737907 h 818542"/>
                <a:gd name="connsiteX6" fmla="*/ 1745 w 314739"/>
                <a:gd name="connsiteY6" fmla="*/ 131814 h 818542"/>
                <a:gd name="connsiteX0" fmla="*/ 1745 w 314739"/>
                <a:gd name="connsiteY0" fmla="*/ 135546 h 822274"/>
                <a:gd name="connsiteX1" fmla="*/ 165039 w 314739"/>
                <a:gd name="connsiteY1" fmla="*/ 330 h 822274"/>
                <a:gd name="connsiteX2" fmla="*/ 314739 w 314739"/>
                <a:gd name="connsiteY2" fmla="*/ 153544 h 822274"/>
                <a:gd name="connsiteX3" fmla="*/ 269464 w 314739"/>
                <a:gd name="connsiteY3" fmla="*/ 753290 h 822274"/>
                <a:gd name="connsiteX4" fmla="*/ 135364 w 314739"/>
                <a:gd name="connsiteY4" fmla="*/ 819245 h 822274"/>
                <a:gd name="connsiteX5" fmla="*/ 18651 w 314739"/>
                <a:gd name="connsiteY5" fmla="*/ 741639 h 822274"/>
                <a:gd name="connsiteX6" fmla="*/ 1745 w 314739"/>
                <a:gd name="connsiteY6" fmla="*/ 135546 h 822274"/>
                <a:gd name="connsiteX0" fmla="*/ 1745 w 314739"/>
                <a:gd name="connsiteY0" fmla="*/ 135595 h 822323"/>
                <a:gd name="connsiteX1" fmla="*/ 165039 w 314739"/>
                <a:gd name="connsiteY1" fmla="*/ 379 h 822323"/>
                <a:gd name="connsiteX2" fmla="*/ 314739 w 314739"/>
                <a:gd name="connsiteY2" fmla="*/ 153593 h 822323"/>
                <a:gd name="connsiteX3" fmla="*/ 269464 w 314739"/>
                <a:gd name="connsiteY3" fmla="*/ 753339 h 822323"/>
                <a:gd name="connsiteX4" fmla="*/ 135364 w 314739"/>
                <a:gd name="connsiteY4" fmla="*/ 819294 h 822323"/>
                <a:gd name="connsiteX5" fmla="*/ 18651 w 314739"/>
                <a:gd name="connsiteY5" fmla="*/ 741688 h 822323"/>
                <a:gd name="connsiteX6" fmla="*/ 1745 w 314739"/>
                <a:gd name="connsiteY6" fmla="*/ 135595 h 822323"/>
                <a:gd name="connsiteX0" fmla="*/ 1745 w 327582"/>
                <a:gd name="connsiteY0" fmla="*/ 135595 h 826401"/>
                <a:gd name="connsiteX1" fmla="*/ 165039 w 327582"/>
                <a:gd name="connsiteY1" fmla="*/ 379 h 826401"/>
                <a:gd name="connsiteX2" fmla="*/ 314739 w 327582"/>
                <a:gd name="connsiteY2" fmla="*/ 153593 h 826401"/>
                <a:gd name="connsiteX3" fmla="*/ 309951 w 327582"/>
                <a:gd name="connsiteY3" fmla="*/ 764913 h 826401"/>
                <a:gd name="connsiteX4" fmla="*/ 135364 w 327582"/>
                <a:gd name="connsiteY4" fmla="*/ 819294 h 826401"/>
                <a:gd name="connsiteX5" fmla="*/ 18651 w 327582"/>
                <a:gd name="connsiteY5" fmla="*/ 741688 h 826401"/>
                <a:gd name="connsiteX6" fmla="*/ 1745 w 327582"/>
                <a:gd name="connsiteY6" fmla="*/ 135595 h 826401"/>
                <a:gd name="connsiteX0" fmla="*/ 1745 w 327582"/>
                <a:gd name="connsiteY0" fmla="*/ 135595 h 822183"/>
                <a:gd name="connsiteX1" fmla="*/ 165039 w 327582"/>
                <a:gd name="connsiteY1" fmla="*/ 379 h 822183"/>
                <a:gd name="connsiteX2" fmla="*/ 314739 w 327582"/>
                <a:gd name="connsiteY2" fmla="*/ 153593 h 822183"/>
                <a:gd name="connsiteX3" fmla="*/ 309951 w 327582"/>
                <a:gd name="connsiteY3" fmla="*/ 764913 h 822183"/>
                <a:gd name="connsiteX4" fmla="*/ 135364 w 327582"/>
                <a:gd name="connsiteY4" fmla="*/ 819294 h 822183"/>
                <a:gd name="connsiteX5" fmla="*/ 18651 w 327582"/>
                <a:gd name="connsiteY5" fmla="*/ 741688 h 822183"/>
                <a:gd name="connsiteX6" fmla="*/ 1745 w 327582"/>
                <a:gd name="connsiteY6" fmla="*/ 135595 h 822183"/>
                <a:gd name="connsiteX0" fmla="*/ 1745 w 342500"/>
                <a:gd name="connsiteY0" fmla="*/ 135595 h 819736"/>
                <a:gd name="connsiteX1" fmla="*/ 165039 w 342500"/>
                <a:gd name="connsiteY1" fmla="*/ 379 h 819736"/>
                <a:gd name="connsiteX2" fmla="*/ 314739 w 342500"/>
                <a:gd name="connsiteY2" fmla="*/ 153593 h 819736"/>
                <a:gd name="connsiteX3" fmla="*/ 329282 w 342500"/>
                <a:gd name="connsiteY3" fmla="*/ 733655 h 819736"/>
                <a:gd name="connsiteX4" fmla="*/ 135364 w 342500"/>
                <a:gd name="connsiteY4" fmla="*/ 819294 h 819736"/>
                <a:gd name="connsiteX5" fmla="*/ 18651 w 342500"/>
                <a:gd name="connsiteY5" fmla="*/ 741688 h 819736"/>
                <a:gd name="connsiteX6" fmla="*/ 1745 w 342500"/>
                <a:gd name="connsiteY6" fmla="*/ 135595 h 819736"/>
                <a:gd name="connsiteX0" fmla="*/ 1745 w 342500"/>
                <a:gd name="connsiteY0" fmla="*/ 135595 h 819736"/>
                <a:gd name="connsiteX1" fmla="*/ 165039 w 342500"/>
                <a:gd name="connsiteY1" fmla="*/ 379 h 819736"/>
                <a:gd name="connsiteX2" fmla="*/ 314739 w 342500"/>
                <a:gd name="connsiteY2" fmla="*/ 153593 h 819736"/>
                <a:gd name="connsiteX3" fmla="*/ 329282 w 342500"/>
                <a:gd name="connsiteY3" fmla="*/ 733655 h 819736"/>
                <a:gd name="connsiteX4" fmla="*/ 135364 w 342500"/>
                <a:gd name="connsiteY4" fmla="*/ 819294 h 819736"/>
                <a:gd name="connsiteX5" fmla="*/ 18651 w 342500"/>
                <a:gd name="connsiteY5" fmla="*/ 741688 h 819736"/>
                <a:gd name="connsiteX6" fmla="*/ 1745 w 342500"/>
                <a:gd name="connsiteY6" fmla="*/ 135595 h 819736"/>
                <a:gd name="connsiteX0" fmla="*/ 170 w 340925"/>
                <a:gd name="connsiteY0" fmla="*/ 135595 h 809091"/>
                <a:gd name="connsiteX1" fmla="*/ 163464 w 340925"/>
                <a:gd name="connsiteY1" fmla="*/ 379 h 809091"/>
                <a:gd name="connsiteX2" fmla="*/ 313164 w 340925"/>
                <a:gd name="connsiteY2" fmla="*/ 153593 h 809091"/>
                <a:gd name="connsiteX3" fmla="*/ 327707 w 340925"/>
                <a:gd name="connsiteY3" fmla="*/ 733655 h 809091"/>
                <a:gd name="connsiteX4" fmla="*/ 120027 w 340925"/>
                <a:gd name="connsiteY4" fmla="*/ 794137 h 809091"/>
                <a:gd name="connsiteX5" fmla="*/ 17076 w 340925"/>
                <a:gd name="connsiteY5" fmla="*/ 741688 h 809091"/>
                <a:gd name="connsiteX6" fmla="*/ 170 w 340925"/>
                <a:gd name="connsiteY6" fmla="*/ 135595 h 8090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40925" h="809091">
                  <a:moveTo>
                    <a:pt x="170" y="135595"/>
                  </a:moveTo>
                  <a:cubicBezTo>
                    <a:pt x="21850" y="12676"/>
                    <a:pt x="89345" y="-2880"/>
                    <a:pt x="163464" y="379"/>
                  </a:cubicBezTo>
                  <a:cubicBezTo>
                    <a:pt x="237583" y="3638"/>
                    <a:pt x="313164" y="85012"/>
                    <a:pt x="313164" y="153593"/>
                  </a:cubicBezTo>
                  <a:cubicBezTo>
                    <a:pt x="313164" y="367359"/>
                    <a:pt x="364359" y="643182"/>
                    <a:pt x="327707" y="733655"/>
                  </a:cubicBezTo>
                  <a:cubicBezTo>
                    <a:pt x="252424" y="793752"/>
                    <a:pt x="161419" y="794137"/>
                    <a:pt x="120027" y="794137"/>
                  </a:cubicBezTo>
                  <a:cubicBezTo>
                    <a:pt x="78635" y="794137"/>
                    <a:pt x="37052" y="851445"/>
                    <a:pt x="17076" y="741688"/>
                  </a:cubicBezTo>
                  <a:cubicBezTo>
                    <a:pt x="-2900" y="631931"/>
                    <a:pt x="170" y="349361"/>
                    <a:pt x="170" y="135595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64" name="四角形: 上の 2 つの角を丸める 403">
              <a:extLst>
                <a:ext uri="{FF2B5EF4-FFF2-40B4-BE49-F238E27FC236}">
                  <a16:creationId xmlns:a16="http://schemas.microsoft.com/office/drawing/2014/main" id="{7BC81F9F-EEA7-473E-9903-1EFB0211612C}"/>
                </a:ext>
              </a:extLst>
            </p:cNvPr>
            <p:cNvSpPr/>
            <p:nvPr/>
          </p:nvSpPr>
          <p:spPr>
            <a:xfrm rot="11515018">
              <a:off x="985895" y="2529465"/>
              <a:ext cx="422309" cy="819304"/>
            </a:xfrm>
            <a:custGeom>
              <a:avLst/>
              <a:gdLst>
                <a:gd name="connsiteX0" fmla="*/ 124177 w 248354"/>
                <a:gd name="connsiteY0" fmla="*/ 0 h 765474"/>
                <a:gd name="connsiteX1" fmla="*/ 124177 w 248354"/>
                <a:gd name="connsiteY1" fmla="*/ 0 h 765474"/>
                <a:gd name="connsiteX2" fmla="*/ 248354 w 248354"/>
                <a:gd name="connsiteY2" fmla="*/ 124177 h 765474"/>
                <a:gd name="connsiteX3" fmla="*/ 248354 w 248354"/>
                <a:gd name="connsiteY3" fmla="*/ 765474 h 765474"/>
                <a:gd name="connsiteX4" fmla="*/ 248354 w 248354"/>
                <a:gd name="connsiteY4" fmla="*/ 765474 h 765474"/>
                <a:gd name="connsiteX5" fmla="*/ 0 w 248354"/>
                <a:gd name="connsiteY5" fmla="*/ 765474 h 765474"/>
                <a:gd name="connsiteX6" fmla="*/ 0 w 248354"/>
                <a:gd name="connsiteY6" fmla="*/ 765474 h 765474"/>
                <a:gd name="connsiteX7" fmla="*/ 0 w 248354"/>
                <a:gd name="connsiteY7" fmla="*/ 124177 h 765474"/>
                <a:gd name="connsiteX8" fmla="*/ 124177 w 248354"/>
                <a:gd name="connsiteY8" fmla="*/ 0 h 765474"/>
                <a:gd name="connsiteX0" fmla="*/ 124177 w 248354"/>
                <a:gd name="connsiteY0" fmla="*/ 0 h 765474"/>
                <a:gd name="connsiteX1" fmla="*/ 124177 w 248354"/>
                <a:gd name="connsiteY1" fmla="*/ 0 h 765474"/>
                <a:gd name="connsiteX2" fmla="*/ 248354 w 248354"/>
                <a:gd name="connsiteY2" fmla="*/ 124177 h 765474"/>
                <a:gd name="connsiteX3" fmla="*/ 248354 w 248354"/>
                <a:gd name="connsiteY3" fmla="*/ 765474 h 765474"/>
                <a:gd name="connsiteX4" fmla="*/ 0 w 248354"/>
                <a:gd name="connsiteY4" fmla="*/ 765474 h 765474"/>
                <a:gd name="connsiteX5" fmla="*/ 0 w 248354"/>
                <a:gd name="connsiteY5" fmla="*/ 765474 h 765474"/>
                <a:gd name="connsiteX6" fmla="*/ 0 w 248354"/>
                <a:gd name="connsiteY6" fmla="*/ 124177 h 765474"/>
                <a:gd name="connsiteX7" fmla="*/ 124177 w 248354"/>
                <a:gd name="connsiteY7" fmla="*/ 0 h 765474"/>
                <a:gd name="connsiteX0" fmla="*/ 124177 w 276634"/>
                <a:gd name="connsiteY0" fmla="*/ 0 h 785310"/>
                <a:gd name="connsiteX1" fmla="*/ 124177 w 276634"/>
                <a:gd name="connsiteY1" fmla="*/ 0 h 785310"/>
                <a:gd name="connsiteX2" fmla="*/ 248354 w 276634"/>
                <a:gd name="connsiteY2" fmla="*/ 124177 h 785310"/>
                <a:gd name="connsiteX3" fmla="*/ 248354 w 276634"/>
                <a:gd name="connsiteY3" fmla="*/ 765474 h 785310"/>
                <a:gd name="connsiteX4" fmla="*/ 0 w 276634"/>
                <a:gd name="connsiteY4" fmla="*/ 765474 h 785310"/>
                <a:gd name="connsiteX5" fmla="*/ 0 w 276634"/>
                <a:gd name="connsiteY5" fmla="*/ 765474 h 785310"/>
                <a:gd name="connsiteX6" fmla="*/ 0 w 276634"/>
                <a:gd name="connsiteY6" fmla="*/ 124177 h 785310"/>
                <a:gd name="connsiteX7" fmla="*/ 124177 w 276634"/>
                <a:gd name="connsiteY7" fmla="*/ 0 h 785310"/>
                <a:gd name="connsiteX0" fmla="*/ 124177 w 276634"/>
                <a:gd name="connsiteY0" fmla="*/ 0 h 785310"/>
                <a:gd name="connsiteX1" fmla="*/ 124177 w 276634"/>
                <a:gd name="connsiteY1" fmla="*/ 0 h 785310"/>
                <a:gd name="connsiteX2" fmla="*/ 248354 w 276634"/>
                <a:gd name="connsiteY2" fmla="*/ 124177 h 785310"/>
                <a:gd name="connsiteX3" fmla="*/ 248354 w 276634"/>
                <a:gd name="connsiteY3" fmla="*/ 765474 h 785310"/>
                <a:gd name="connsiteX4" fmla="*/ 0 w 276634"/>
                <a:gd name="connsiteY4" fmla="*/ 765474 h 785310"/>
                <a:gd name="connsiteX5" fmla="*/ 0 w 276634"/>
                <a:gd name="connsiteY5" fmla="*/ 124177 h 785310"/>
                <a:gd name="connsiteX6" fmla="*/ 124177 w 276634"/>
                <a:gd name="connsiteY6" fmla="*/ 0 h 785310"/>
                <a:gd name="connsiteX0" fmla="*/ 143261 w 295718"/>
                <a:gd name="connsiteY0" fmla="*/ 0 h 793829"/>
                <a:gd name="connsiteX1" fmla="*/ 143261 w 295718"/>
                <a:gd name="connsiteY1" fmla="*/ 0 h 793829"/>
                <a:gd name="connsiteX2" fmla="*/ 267438 w 295718"/>
                <a:gd name="connsiteY2" fmla="*/ 124177 h 793829"/>
                <a:gd name="connsiteX3" fmla="*/ 267438 w 295718"/>
                <a:gd name="connsiteY3" fmla="*/ 765474 h 793829"/>
                <a:gd name="connsiteX4" fmla="*/ 19084 w 295718"/>
                <a:gd name="connsiteY4" fmla="*/ 765474 h 793829"/>
                <a:gd name="connsiteX5" fmla="*/ 19084 w 295718"/>
                <a:gd name="connsiteY5" fmla="*/ 124177 h 793829"/>
                <a:gd name="connsiteX6" fmla="*/ 143261 w 295718"/>
                <a:gd name="connsiteY6" fmla="*/ 0 h 793829"/>
                <a:gd name="connsiteX0" fmla="*/ 143261 w 309566"/>
                <a:gd name="connsiteY0" fmla="*/ 0 h 818617"/>
                <a:gd name="connsiteX1" fmla="*/ 143261 w 309566"/>
                <a:gd name="connsiteY1" fmla="*/ 0 h 818617"/>
                <a:gd name="connsiteX2" fmla="*/ 309271 w 309566"/>
                <a:gd name="connsiteY2" fmla="*/ 149420 h 818617"/>
                <a:gd name="connsiteX3" fmla="*/ 267438 w 309566"/>
                <a:gd name="connsiteY3" fmla="*/ 765474 h 818617"/>
                <a:gd name="connsiteX4" fmla="*/ 19084 w 309566"/>
                <a:gd name="connsiteY4" fmla="*/ 765474 h 818617"/>
                <a:gd name="connsiteX5" fmla="*/ 19084 w 309566"/>
                <a:gd name="connsiteY5" fmla="*/ 124177 h 818617"/>
                <a:gd name="connsiteX6" fmla="*/ 143261 w 309566"/>
                <a:gd name="connsiteY6" fmla="*/ 0 h 818617"/>
                <a:gd name="connsiteX0" fmla="*/ 152528 w 318833"/>
                <a:gd name="connsiteY0" fmla="*/ 0 h 843609"/>
                <a:gd name="connsiteX1" fmla="*/ 152528 w 318833"/>
                <a:gd name="connsiteY1" fmla="*/ 0 h 843609"/>
                <a:gd name="connsiteX2" fmla="*/ 318538 w 318833"/>
                <a:gd name="connsiteY2" fmla="*/ 149420 h 843609"/>
                <a:gd name="connsiteX3" fmla="*/ 276705 w 318833"/>
                <a:gd name="connsiteY3" fmla="*/ 765474 h 843609"/>
                <a:gd name="connsiteX4" fmla="*/ 28351 w 318833"/>
                <a:gd name="connsiteY4" fmla="*/ 765474 h 843609"/>
                <a:gd name="connsiteX5" fmla="*/ 5544 w 318833"/>
                <a:gd name="connsiteY5" fmla="*/ 131422 h 843609"/>
                <a:gd name="connsiteX6" fmla="*/ 152528 w 318833"/>
                <a:gd name="connsiteY6" fmla="*/ 0 h 843609"/>
                <a:gd name="connsiteX0" fmla="*/ 146984 w 312994"/>
                <a:gd name="connsiteY0" fmla="*/ 0 h 833198"/>
                <a:gd name="connsiteX1" fmla="*/ 146984 w 312994"/>
                <a:gd name="connsiteY1" fmla="*/ 0 h 833198"/>
                <a:gd name="connsiteX2" fmla="*/ 312994 w 312994"/>
                <a:gd name="connsiteY2" fmla="*/ 149420 h 833198"/>
                <a:gd name="connsiteX3" fmla="*/ 271161 w 312994"/>
                <a:gd name="connsiteY3" fmla="*/ 765474 h 833198"/>
                <a:gd name="connsiteX4" fmla="*/ 133619 w 312994"/>
                <a:gd name="connsiteY4" fmla="*/ 815121 h 833198"/>
                <a:gd name="connsiteX5" fmla="*/ 22807 w 312994"/>
                <a:gd name="connsiteY5" fmla="*/ 765474 h 833198"/>
                <a:gd name="connsiteX6" fmla="*/ 0 w 312994"/>
                <a:gd name="connsiteY6" fmla="*/ 131422 h 833198"/>
                <a:gd name="connsiteX7" fmla="*/ 146984 w 312994"/>
                <a:gd name="connsiteY7" fmla="*/ 0 h 833198"/>
                <a:gd name="connsiteX0" fmla="*/ 146984 w 312994"/>
                <a:gd name="connsiteY0" fmla="*/ 0 h 833198"/>
                <a:gd name="connsiteX1" fmla="*/ 146984 w 312994"/>
                <a:gd name="connsiteY1" fmla="*/ 0 h 833198"/>
                <a:gd name="connsiteX2" fmla="*/ 312994 w 312994"/>
                <a:gd name="connsiteY2" fmla="*/ 149420 h 833198"/>
                <a:gd name="connsiteX3" fmla="*/ 267719 w 312994"/>
                <a:gd name="connsiteY3" fmla="*/ 749166 h 833198"/>
                <a:gd name="connsiteX4" fmla="*/ 133619 w 312994"/>
                <a:gd name="connsiteY4" fmla="*/ 815121 h 833198"/>
                <a:gd name="connsiteX5" fmla="*/ 22807 w 312994"/>
                <a:gd name="connsiteY5" fmla="*/ 765474 h 833198"/>
                <a:gd name="connsiteX6" fmla="*/ 0 w 312994"/>
                <a:gd name="connsiteY6" fmla="*/ 131422 h 833198"/>
                <a:gd name="connsiteX7" fmla="*/ 146984 w 312994"/>
                <a:gd name="connsiteY7" fmla="*/ 0 h 833198"/>
                <a:gd name="connsiteX0" fmla="*/ 147550 w 313560"/>
                <a:gd name="connsiteY0" fmla="*/ 0 h 824145"/>
                <a:gd name="connsiteX1" fmla="*/ 147550 w 313560"/>
                <a:gd name="connsiteY1" fmla="*/ 0 h 824145"/>
                <a:gd name="connsiteX2" fmla="*/ 313560 w 313560"/>
                <a:gd name="connsiteY2" fmla="*/ 149420 h 824145"/>
                <a:gd name="connsiteX3" fmla="*/ 268285 w 313560"/>
                <a:gd name="connsiteY3" fmla="*/ 749166 h 824145"/>
                <a:gd name="connsiteX4" fmla="*/ 134185 w 313560"/>
                <a:gd name="connsiteY4" fmla="*/ 815121 h 824145"/>
                <a:gd name="connsiteX5" fmla="*/ 17472 w 313560"/>
                <a:gd name="connsiteY5" fmla="*/ 737515 h 824145"/>
                <a:gd name="connsiteX6" fmla="*/ 566 w 313560"/>
                <a:gd name="connsiteY6" fmla="*/ 131422 h 824145"/>
                <a:gd name="connsiteX7" fmla="*/ 147550 w 313560"/>
                <a:gd name="connsiteY7" fmla="*/ 0 h 824145"/>
                <a:gd name="connsiteX0" fmla="*/ 148729 w 314739"/>
                <a:gd name="connsiteY0" fmla="*/ 0 h 824145"/>
                <a:gd name="connsiteX1" fmla="*/ 148729 w 314739"/>
                <a:gd name="connsiteY1" fmla="*/ 0 h 824145"/>
                <a:gd name="connsiteX2" fmla="*/ 314739 w 314739"/>
                <a:gd name="connsiteY2" fmla="*/ 149420 h 824145"/>
                <a:gd name="connsiteX3" fmla="*/ 269464 w 314739"/>
                <a:gd name="connsiteY3" fmla="*/ 749166 h 824145"/>
                <a:gd name="connsiteX4" fmla="*/ 135364 w 314739"/>
                <a:gd name="connsiteY4" fmla="*/ 815121 h 824145"/>
                <a:gd name="connsiteX5" fmla="*/ 18651 w 314739"/>
                <a:gd name="connsiteY5" fmla="*/ 737515 h 824145"/>
                <a:gd name="connsiteX6" fmla="*/ 1745 w 314739"/>
                <a:gd name="connsiteY6" fmla="*/ 131422 h 824145"/>
                <a:gd name="connsiteX7" fmla="*/ 148729 w 314739"/>
                <a:gd name="connsiteY7" fmla="*/ 0 h 824145"/>
                <a:gd name="connsiteX0" fmla="*/ 148729 w 314739"/>
                <a:gd name="connsiteY0" fmla="*/ 0 h 818150"/>
                <a:gd name="connsiteX1" fmla="*/ 148729 w 314739"/>
                <a:gd name="connsiteY1" fmla="*/ 0 h 818150"/>
                <a:gd name="connsiteX2" fmla="*/ 314739 w 314739"/>
                <a:gd name="connsiteY2" fmla="*/ 149420 h 818150"/>
                <a:gd name="connsiteX3" fmla="*/ 269464 w 314739"/>
                <a:gd name="connsiteY3" fmla="*/ 749166 h 818150"/>
                <a:gd name="connsiteX4" fmla="*/ 135364 w 314739"/>
                <a:gd name="connsiteY4" fmla="*/ 815121 h 818150"/>
                <a:gd name="connsiteX5" fmla="*/ 18651 w 314739"/>
                <a:gd name="connsiteY5" fmla="*/ 737515 h 818150"/>
                <a:gd name="connsiteX6" fmla="*/ 1745 w 314739"/>
                <a:gd name="connsiteY6" fmla="*/ 131422 h 818150"/>
                <a:gd name="connsiteX7" fmla="*/ 148729 w 314739"/>
                <a:gd name="connsiteY7" fmla="*/ 0 h 818150"/>
                <a:gd name="connsiteX0" fmla="*/ 1745 w 314739"/>
                <a:gd name="connsiteY0" fmla="*/ 131814 h 818542"/>
                <a:gd name="connsiteX1" fmla="*/ 148729 w 314739"/>
                <a:gd name="connsiteY1" fmla="*/ 392 h 818542"/>
                <a:gd name="connsiteX2" fmla="*/ 314739 w 314739"/>
                <a:gd name="connsiteY2" fmla="*/ 149812 h 818542"/>
                <a:gd name="connsiteX3" fmla="*/ 269464 w 314739"/>
                <a:gd name="connsiteY3" fmla="*/ 749558 h 818542"/>
                <a:gd name="connsiteX4" fmla="*/ 135364 w 314739"/>
                <a:gd name="connsiteY4" fmla="*/ 815513 h 818542"/>
                <a:gd name="connsiteX5" fmla="*/ 18651 w 314739"/>
                <a:gd name="connsiteY5" fmla="*/ 737907 h 818542"/>
                <a:gd name="connsiteX6" fmla="*/ 1745 w 314739"/>
                <a:gd name="connsiteY6" fmla="*/ 131814 h 818542"/>
                <a:gd name="connsiteX0" fmla="*/ 1745 w 314739"/>
                <a:gd name="connsiteY0" fmla="*/ 135546 h 822274"/>
                <a:gd name="connsiteX1" fmla="*/ 165039 w 314739"/>
                <a:gd name="connsiteY1" fmla="*/ 330 h 822274"/>
                <a:gd name="connsiteX2" fmla="*/ 314739 w 314739"/>
                <a:gd name="connsiteY2" fmla="*/ 153544 h 822274"/>
                <a:gd name="connsiteX3" fmla="*/ 269464 w 314739"/>
                <a:gd name="connsiteY3" fmla="*/ 753290 h 822274"/>
                <a:gd name="connsiteX4" fmla="*/ 135364 w 314739"/>
                <a:gd name="connsiteY4" fmla="*/ 819245 h 822274"/>
                <a:gd name="connsiteX5" fmla="*/ 18651 w 314739"/>
                <a:gd name="connsiteY5" fmla="*/ 741639 h 822274"/>
                <a:gd name="connsiteX6" fmla="*/ 1745 w 314739"/>
                <a:gd name="connsiteY6" fmla="*/ 135546 h 822274"/>
                <a:gd name="connsiteX0" fmla="*/ 1745 w 314739"/>
                <a:gd name="connsiteY0" fmla="*/ 135595 h 822323"/>
                <a:gd name="connsiteX1" fmla="*/ 165039 w 314739"/>
                <a:gd name="connsiteY1" fmla="*/ 379 h 822323"/>
                <a:gd name="connsiteX2" fmla="*/ 314739 w 314739"/>
                <a:gd name="connsiteY2" fmla="*/ 153593 h 822323"/>
                <a:gd name="connsiteX3" fmla="*/ 269464 w 314739"/>
                <a:gd name="connsiteY3" fmla="*/ 753339 h 822323"/>
                <a:gd name="connsiteX4" fmla="*/ 135364 w 314739"/>
                <a:gd name="connsiteY4" fmla="*/ 819294 h 822323"/>
                <a:gd name="connsiteX5" fmla="*/ 18651 w 314739"/>
                <a:gd name="connsiteY5" fmla="*/ 741688 h 822323"/>
                <a:gd name="connsiteX6" fmla="*/ 1745 w 314739"/>
                <a:gd name="connsiteY6" fmla="*/ 135595 h 822323"/>
                <a:gd name="connsiteX0" fmla="*/ 1745 w 335914"/>
                <a:gd name="connsiteY0" fmla="*/ 135595 h 833080"/>
                <a:gd name="connsiteX1" fmla="*/ 165039 w 335914"/>
                <a:gd name="connsiteY1" fmla="*/ 379 h 833080"/>
                <a:gd name="connsiteX2" fmla="*/ 314739 w 335914"/>
                <a:gd name="connsiteY2" fmla="*/ 153593 h 833080"/>
                <a:gd name="connsiteX3" fmla="*/ 321131 w 335914"/>
                <a:gd name="connsiteY3" fmla="*/ 778829 h 833080"/>
                <a:gd name="connsiteX4" fmla="*/ 135364 w 335914"/>
                <a:gd name="connsiteY4" fmla="*/ 819294 h 833080"/>
                <a:gd name="connsiteX5" fmla="*/ 18651 w 335914"/>
                <a:gd name="connsiteY5" fmla="*/ 741688 h 833080"/>
                <a:gd name="connsiteX6" fmla="*/ 1745 w 335914"/>
                <a:gd name="connsiteY6" fmla="*/ 135595 h 833080"/>
                <a:gd name="connsiteX0" fmla="*/ 1745 w 335914"/>
                <a:gd name="connsiteY0" fmla="*/ 135595 h 827361"/>
                <a:gd name="connsiteX1" fmla="*/ 165039 w 335914"/>
                <a:gd name="connsiteY1" fmla="*/ 379 h 827361"/>
                <a:gd name="connsiteX2" fmla="*/ 314739 w 335914"/>
                <a:gd name="connsiteY2" fmla="*/ 153593 h 827361"/>
                <a:gd name="connsiteX3" fmla="*/ 321131 w 335914"/>
                <a:gd name="connsiteY3" fmla="*/ 778829 h 827361"/>
                <a:gd name="connsiteX4" fmla="*/ 135364 w 335914"/>
                <a:gd name="connsiteY4" fmla="*/ 819294 h 827361"/>
                <a:gd name="connsiteX5" fmla="*/ 18651 w 335914"/>
                <a:gd name="connsiteY5" fmla="*/ 741688 h 827361"/>
                <a:gd name="connsiteX6" fmla="*/ 1745 w 335914"/>
                <a:gd name="connsiteY6" fmla="*/ 135595 h 827361"/>
                <a:gd name="connsiteX0" fmla="*/ 1745 w 350465"/>
                <a:gd name="connsiteY0" fmla="*/ 135595 h 819736"/>
                <a:gd name="connsiteX1" fmla="*/ 165039 w 350465"/>
                <a:gd name="connsiteY1" fmla="*/ 379 h 819736"/>
                <a:gd name="connsiteX2" fmla="*/ 314739 w 350465"/>
                <a:gd name="connsiteY2" fmla="*/ 153593 h 819736"/>
                <a:gd name="connsiteX3" fmla="*/ 338688 w 350465"/>
                <a:gd name="connsiteY3" fmla="*/ 737234 h 819736"/>
                <a:gd name="connsiteX4" fmla="*/ 135364 w 350465"/>
                <a:gd name="connsiteY4" fmla="*/ 819294 h 819736"/>
                <a:gd name="connsiteX5" fmla="*/ 18651 w 350465"/>
                <a:gd name="connsiteY5" fmla="*/ 741688 h 819736"/>
                <a:gd name="connsiteX6" fmla="*/ 1745 w 350465"/>
                <a:gd name="connsiteY6" fmla="*/ 135595 h 819736"/>
                <a:gd name="connsiteX0" fmla="*/ 389 w 349109"/>
                <a:gd name="connsiteY0" fmla="*/ 135595 h 796896"/>
                <a:gd name="connsiteX1" fmla="*/ 163683 w 349109"/>
                <a:gd name="connsiteY1" fmla="*/ 379 h 796896"/>
                <a:gd name="connsiteX2" fmla="*/ 313383 w 349109"/>
                <a:gd name="connsiteY2" fmla="*/ 153593 h 796896"/>
                <a:gd name="connsiteX3" fmla="*/ 337332 w 349109"/>
                <a:gd name="connsiteY3" fmla="*/ 737234 h 796896"/>
                <a:gd name="connsiteX4" fmla="*/ 128627 w 349109"/>
                <a:gd name="connsiteY4" fmla="*/ 768970 h 796896"/>
                <a:gd name="connsiteX5" fmla="*/ 17295 w 349109"/>
                <a:gd name="connsiteY5" fmla="*/ 741688 h 796896"/>
                <a:gd name="connsiteX6" fmla="*/ 389 w 349109"/>
                <a:gd name="connsiteY6" fmla="*/ 135595 h 796896"/>
                <a:gd name="connsiteX0" fmla="*/ 19923 w 368643"/>
                <a:gd name="connsiteY0" fmla="*/ 135595 h 781528"/>
                <a:gd name="connsiteX1" fmla="*/ 183217 w 368643"/>
                <a:gd name="connsiteY1" fmla="*/ 379 h 781528"/>
                <a:gd name="connsiteX2" fmla="*/ 332917 w 368643"/>
                <a:gd name="connsiteY2" fmla="*/ 153593 h 781528"/>
                <a:gd name="connsiteX3" fmla="*/ 356866 w 368643"/>
                <a:gd name="connsiteY3" fmla="*/ 737234 h 781528"/>
                <a:gd name="connsiteX4" fmla="*/ 148161 w 368643"/>
                <a:gd name="connsiteY4" fmla="*/ 768970 h 781528"/>
                <a:gd name="connsiteX5" fmla="*/ 7015 w 368643"/>
                <a:gd name="connsiteY5" fmla="*/ 697048 h 781528"/>
                <a:gd name="connsiteX6" fmla="*/ 19923 w 368643"/>
                <a:gd name="connsiteY6" fmla="*/ 135595 h 781528"/>
                <a:gd name="connsiteX0" fmla="*/ 20324 w 369044"/>
                <a:gd name="connsiteY0" fmla="*/ 135595 h 785398"/>
                <a:gd name="connsiteX1" fmla="*/ 183618 w 369044"/>
                <a:gd name="connsiteY1" fmla="*/ 379 h 785398"/>
                <a:gd name="connsiteX2" fmla="*/ 333318 w 369044"/>
                <a:gd name="connsiteY2" fmla="*/ 153593 h 785398"/>
                <a:gd name="connsiteX3" fmla="*/ 357267 w 369044"/>
                <a:gd name="connsiteY3" fmla="*/ 737234 h 785398"/>
                <a:gd name="connsiteX4" fmla="*/ 154352 w 369044"/>
                <a:gd name="connsiteY4" fmla="*/ 776999 h 785398"/>
                <a:gd name="connsiteX5" fmla="*/ 7416 w 369044"/>
                <a:gd name="connsiteY5" fmla="*/ 697048 h 785398"/>
                <a:gd name="connsiteX6" fmla="*/ 20324 w 369044"/>
                <a:gd name="connsiteY6" fmla="*/ 135595 h 785398"/>
                <a:gd name="connsiteX0" fmla="*/ 20324 w 369044"/>
                <a:gd name="connsiteY0" fmla="*/ 135595 h 789225"/>
                <a:gd name="connsiteX1" fmla="*/ 183618 w 369044"/>
                <a:gd name="connsiteY1" fmla="*/ 379 h 789225"/>
                <a:gd name="connsiteX2" fmla="*/ 333318 w 369044"/>
                <a:gd name="connsiteY2" fmla="*/ 153593 h 789225"/>
                <a:gd name="connsiteX3" fmla="*/ 357267 w 369044"/>
                <a:gd name="connsiteY3" fmla="*/ 737234 h 789225"/>
                <a:gd name="connsiteX4" fmla="*/ 154352 w 369044"/>
                <a:gd name="connsiteY4" fmla="*/ 776999 h 789225"/>
                <a:gd name="connsiteX5" fmla="*/ 7416 w 369044"/>
                <a:gd name="connsiteY5" fmla="*/ 697048 h 789225"/>
                <a:gd name="connsiteX6" fmla="*/ 20324 w 369044"/>
                <a:gd name="connsiteY6" fmla="*/ 135595 h 789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69044" h="789225">
                  <a:moveTo>
                    <a:pt x="20324" y="135595"/>
                  </a:moveTo>
                  <a:cubicBezTo>
                    <a:pt x="42004" y="12676"/>
                    <a:pt x="109499" y="-2880"/>
                    <a:pt x="183618" y="379"/>
                  </a:cubicBezTo>
                  <a:cubicBezTo>
                    <a:pt x="257737" y="3638"/>
                    <a:pt x="333318" y="85012"/>
                    <a:pt x="333318" y="153593"/>
                  </a:cubicBezTo>
                  <a:cubicBezTo>
                    <a:pt x="333318" y="367359"/>
                    <a:pt x="393919" y="646761"/>
                    <a:pt x="357267" y="737234"/>
                  </a:cubicBezTo>
                  <a:cubicBezTo>
                    <a:pt x="304961" y="812594"/>
                    <a:pt x="214610" y="786676"/>
                    <a:pt x="154352" y="776999"/>
                  </a:cubicBezTo>
                  <a:cubicBezTo>
                    <a:pt x="94094" y="767322"/>
                    <a:pt x="29754" y="803949"/>
                    <a:pt x="7416" y="697048"/>
                  </a:cubicBezTo>
                  <a:cubicBezTo>
                    <a:pt x="-14922" y="590147"/>
                    <a:pt x="20324" y="349361"/>
                    <a:pt x="20324" y="135595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5EADCEB2-947E-4C6A-B0FD-D553EA92EEE5}"/>
              </a:ext>
            </a:extLst>
          </p:cNvPr>
          <p:cNvGrpSpPr/>
          <p:nvPr/>
        </p:nvGrpSpPr>
        <p:grpSpPr>
          <a:xfrm>
            <a:off x="1187971" y="4055125"/>
            <a:ext cx="1457166" cy="2390296"/>
            <a:chOff x="1070659" y="3679809"/>
            <a:chExt cx="1691790" cy="2775168"/>
          </a:xfrm>
        </p:grpSpPr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AE6A325C-4739-4D4F-BCBC-D609366BBA2D}"/>
                </a:ext>
              </a:extLst>
            </p:cNvPr>
            <p:cNvGrpSpPr/>
            <p:nvPr/>
          </p:nvGrpSpPr>
          <p:grpSpPr>
            <a:xfrm>
              <a:off x="1342251" y="3679809"/>
              <a:ext cx="1277659" cy="2775168"/>
              <a:chOff x="1342251" y="3679809"/>
              <a:chExt cx="1277659" cy="2775168"/>
            </a:xfrm>
          </p:grpSpPr>
          <p:grpSp>
            <p:nvGrpSpPr>
              <p:cNvPr id="267" name="グループ化 266">
                <a:extLst>
                  <a:ext uri="{FF2B5EF4-FFF2-40B4-BE49-F238E27FC236}">
                    <a16:creationId xmlns:a16="http://schemas.microsoft.com/office/drawing/2014/main" id="{01408263-8CC8-41DA-A2F2-D45013C3678E}"/>
                  </a:ext>
                </a:extLst>
              </p:cNvPr>
              <p:cNvGrpSpPr/>
              <p:nvPr/>
            </p:nvGrpSpPr>
            <p:grpSpPr>
              <a:xfrm>
                <a:off x="1375526" y="4833217"/>
                <a:ext cx="1218450" cy="1621760"/>
                <a:chOff x="1375526" y="4833217"/>
                <a:chExt cx="1218450" cy="1621760"/>
              </a:xfrm>
            </p:grpSpPr>
            <p:sp>
              <p:nvSpPr>
                <p:cNvPr id="306" name="片側の 2 つの角を丸めた四角形 144">
                  <a:extLst>
                    <a:ext uri="{FF2B5EF4-FFF2-40B4-BE49-F238E27FC236}">
                      <a16:creationId xmlns:a16="http://schemas.microsoft.com/office/drawing/2014/main" id="{5CC47BDA-A032-4B21-B620-16CA1D42379E}"/>
                    </a:ext>
                  </a:extLst>
                </p:cNvPr>
                <p:cNvSpPr/>
                <p:nvPr/>
              </p:nvSpPr>
              <p:spPr>
                <a:xfrm>
                  <a:off x="1375526" y="5133990"/>
                  <a:ext cx="1218450" cy="1320987"/>
                </a:xfrm>
                <a:prstGeom prst="round2SameRect">
                  <a:avLst>
                    <a:gd name="adj1" fmla="val 25009"/>
                    <a:gd name="adj2" fmla="val 0"/>
                  </a:avLst>
                </a:prstGeom>
                <a:solidFill>
                  <a:srgbClr val="FF0000"/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7" name="フリーフォーム: 図形 306">
                  <a:extLst>
                    <a:ext uri="{FF2B5EF4-FFF2-40B4-BE49-F238E27FC236}">
                      <a16:creationId xmlns:a16="http://schemas.microsoft.com/office/drawing/2014/main" id="{A7A411E4-EEA5-44F4-8C5D-09735DB93D69}"/>
                    </a:ext>
                  </a:extLst>
                </p:cNvPr>
                <p:cNvSpPr/>
                <p:nvPr/>
              </p:nvSpPr>
              <p:spPr>
                <a:xfrm>
                  <a:off x="2193448" y="5433346"/>
                  <a:ext cx="232502" cy="216752"/>
                </a:xfrm>
                <a:custGeom>
                  <a:avLst/>
                  <a:gdLst>
                    <a:gd name="connsiteX0" fmla="*/ 0 w 472143"/>
                    <a:gd name="connsiteY0" fmla="*/ 0 h 423725"/>
                    <a:gd name="connsiteX1" fmla="*/ 160993 w 472143"/>
                    <a:gd name="connsiteY1" fmla="*/ 0 h 423725"/>
                    <a:gd name="connsiteX2" fmla="*/ 160993 w 472143"/>
                    <a:gd name="connsiteY2" fmla="*/ 1 h 423725"/>
                    <a:gd name="connsiteX3" fmla="*/ 191497 w 472143"/>
                    <a:gd name="connsiteY3" fmla="*/ 1 h 423725"/>
                    <a:gd name="connsiteX4" fmla="*/ 311150 w 472143"/>
                    <a:gd name="connsiteY4" fmla="*/ 215514 h 423725"/>
                    <a:gd name="connsiteX5" fmla="*/ 311150 w 472143"/>
                    <a:gd name="connsiteY5" fmla="*/ 0 h 423725"/>
                    <a:gd name="connsiteX6" fmla="*/ 472143 w 472143"/>
                    <a:gd name="connsiteY6" fmla="*/ 0 h 423725"/>
                    <a:gd name="connsiteX7" fmla="*/ 472143 w 472143"/>
                    <a:gd name="connsiteY7" fmla="*/ 423724 h 423725"/>
                    <a:gd name="connsiteX8" fmla="*/ 426749 w 472143"/>
                    <a:gd name="connsiteY8" fmla="*/ 423724 h 423725"/>
                    <a:gd name="connsiteX9" fmla="*/ 426749 w 472143"/>
                    <a:gd name="connsiteY9" fmla="*/ 423725 h 423725"/>
                    <a:gd name="connsiteX10" fmla="*/ 258093 w 472143"/>
                    <a:gd name="connsiteY10" fmla="*/ 423725 h 423725"/>
                    <a:gd name="connsiteX11" fmla="*/ 160993 w 472143"/>
                    <a:gd name="connsiteY11" fmla="*/ 248834 h 423725"/>
                    <a:gd name="connsiteX12" fmla="*/ 160993 w 472143"/>
                    <a:gd name="connsiteY12" fmla="*/ 423724 h 423725"/>
                    <a:gd name="connsiteX13" fmla="*/ 0 w 472143"/>
                    <a:gd name="connsiteY13" fmla="*/ 423724 h 4237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72143" h="423725">
                      <a:moveTo>
                        <a:pt x="0" y="0"/>
                      </a:moveTo>
                      <a:lnTo>
                        <a:pt x="160993" y="0"/>
                      </a:lnTo>
                      <a:lnTo>
                        <a:pt x="160993" y="1"/>
                      </a:lnTo>
                      <a:lnTo>
                        <a:pt x="191497" y="1"/>
                      </a:lnTo>
                      <a:lnTo>
                        <a:pt x="311150" y="215514"/>
                      </a:lnTo>
                      <a:lnTo>
                        <a:pt x="311150" y="0"/>
                      </a:lnTo>
                      <a:lnTo>
                        <a:pt x="472143" y="0"/>
                      </a:lnTo>
                      <a:lnTo>
                        <a:pt x="472143" y="423724"/>
                      </a:lnTo>
                      <a:lnTo>
                        <a:pt x="426749" y="423724"/>
                      </a:lnTo>
                      <a:lnTo>
                        <a:pt x="426749" y="423725"/>
                      </a:lnTo>
                      <a:lnTo>
                        <a:pt x="258093" y="423725"/>
                      </a:lnTo>
                      <a:lnTo>
                        <a:pt x="160993" y="248834"/>
                      </a:lnTo>
                      <a:lnTo>
                        <a:pt x="160993" y="423724"/>
                      </a:lnTo>
                      <a:lnTo>
                        <a:pt x="0" y="423724"/>
                      </a:lnTo>
                      <a:close/>
                    </a:path>
                  </a:pathLst>
                </a:custGeom>
                <a:solidFill>
                  <a:srgbClr val="FFC000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8" name="フリーフォーム: 図形 307">
                  <a:extLst>
                    <a:ext uri="{FF2B5EF4-FFF2-40B4-BE49-F238E27FC236}">
                      <a16:creationId xmlns:a16="http://schemas.microsoft.com/office/drawing/2014/main" id="{A5FB2548-67A8-4270-B5BC-434BB4DDFD1B}"/>
                    </a:ext>
                  </a:extLst>
                </p:cNvPr>
                <p:cNvSpPr/>
                <p:nvPr/>
              </p:nvSpPr>
              <p:spPr>
                <a:xfrm>
                  <a:off x="1678410" y="4833217"/>
                  <a:ext cx="605343" cy="492685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68" name="グループ化 267">
                <a:extLst>
                  <a:ext uri="{FF2B5EF4-FFF2-40B4-BE49-F238E27FC236}">
                    <a16:creationId xmlns:a16="http://schemas.microsoft.com/office/drawing/2014/main" id="{1C59AD3D-9F7D-4B33-8180-DD99E46E261A}"/>
                  </a:ext>
                </a:extLst>
              </p:cNvPr>
              <p:cNvGrpSpPr/>
              <p:nvPr/>
            </p:nvGrpSpPr>
            <p:grpSpPr>
              <a:xfrm>
                <a:off x="1342251" y="3679809"/>
                <a:ext cx="1277659" cy="1367652"/>
                <a:chOff x="-221304" y="2171701"/>
                <a:chExt cx="1277659" cy="1367652"/>
              </a:xfrm>
            </p:grpSpPr>
            <p:sp>
              <p:nvSpPr>
                <p:cNvPr id="284" name="雲 391">
                  <a:extLst>
                    <a:ext uri="{FF2B5EF4-FFF2-40B4-BE49-F238E27FC236}">
                      <a16:creationId xmlns:a16="http://schemas.microsoft.com/office/drawing/2014/main" id="{85192B3C-EC60-40A0-A221-522B9603BE61}"/>
                    </a:ext>
                  </a:extLst>
                </p:cNvPr>
                <p:cNvSpPr/>
                <p:nvPr/>
              </p:nvSpPr>
              <p:spPr>
                <a:xfrm>
                  <a:off x="-192863" y="2305114"/>
                  <a:ext cx="1233083" cy="89524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928791" h="684142">
                      <a:moveTo>
                        <a:pt x="390797" y="508"/>
                      </a:moveTo>
                      <a:cubicBezTo>
                        <a:pt x="396003" y="-92"/>
                        <a:pt x="401215" y="35"/>
                        <a:pt x="406166" y="2032"/>
                      </a:cubicBezTo>
                      <a:cubicBezTo>
                        <a:pt x="406732" y="1224"/>
                        <a:pt x="407453" y="1069"/>
                        <a:pt x="408176" y="930"/>
                      </a:cubicBezTo>
                      <a:cubicBezTo>
                        <a:pt x="429611" y="-3209"/>
                        <a:pt x="451022" y="6582"/>
                        <a:pt x="464396" y="28234"/>
                      </a:cubicBezTo>
                      <a:cubicBezTo>
                        <a:pt x="477769" y="6582"/>
                        <a:pt x="499181" y="-3209"/>
                        <a:pt x="520615" y="930"/>
                      </a:cubicBezTo>
                      <a:cubicBezTo>
                        <a:pt x="521339" y="1069"/>
                        <a:pt x="522059" y="1224"/>
                        <a:pt x="522625" y="2032"/>
                      </a:cubicBezTo>
                      <a:cubicBezTo>
                        <a:pt x="535574" y="-1254"/>
                        <a:pt x="549192" y="1211"/>
                        <a:pt x="561945" y="8686"/>
                      </a:cubicBezTo>
                      <a:lnTo>
                        <a:pt x="590055" y="37923"/>
                      </a:lnTo>
                      <a:cubicBezTo>
                        <a:pt x="628400" y="2229"/>
                        <a:pt x="683194" y="20259"/>
                        <a:pt x="706518" y="80110"/>
                      </a:cubicBezTo>
                      <a:cubicBezTo>
                        <a:pt x="749907" y="45522"/>
                        <a:pt x="805137" y="56745"/>
                        <a:pt x="839202" y="107099"/>
                      </a:cubicBezTo>
                      <a:cubicBezTo>
                        <a:pt x="860762" y="138980"/>
                        <a:pt x="870767" y="182290"/>
                        <a:pt x="866477" y="225236"/>
                      </a:cubicBezTo>
                      <a:cubicBezTo>
                        <a:pt x="866667" y="225964"/>
                        <a:pt x="866872" y="226676"/>
                        <a:pt x="867062" y="227404"/>
                      </a:cubicBezTo>
                      <a:cubicBezTo>
                        <a:pt x="899007" y="231900"/>
                        <a:pt x="924429" y="266060"/>
                        <a:pt x="928291" y="309671"/>
                      </a:cubicBezTo>
                      <a:cubicBezTo>
                        <a:pt x="931584" y="346918"/>
                        <a:pt x="918414" y="383279"/>
                        <a:pt x="894764" y="402227"/>
                      </a:cubicBezTo>
                      <a:cubicBezTo>
                        <a:pt x="911433" y="426383"/>
                        <a:pt x="917464" y="460670"/>
                        <a:pt x="910641" y="492440"/>
                      </a:cubicBezTo>
                      <a:cubicBezTo>
                        <a:pt x="901223" y="536351"/>
                        <a:pt x="869801" y="564607"/>
                        <a:pt x="836337" y="559273"/>
                      </a:cubicBezTo>
                      <a:cubicBezTo>
                        <a:pt x="802272" y="640431"/>
                        <a:pt x="726036" y="667516"/>
                        <a:pt x="667340" y="619330"/>
                      </a:cubicBezTo>
                      <a:cubicBezTo>
                        <a:pt x="642472" y="670096"/>
                        <a:pt x="597072" y="694347"/>
                        <a:pt x="553572" y="680116"/>
                      </a:cubicBezTo>
                      <a:cubicBezTo>
                        <a:pt x="520921" y="669433"/>
                        <a:pt x="494102" y="638537"/>
                        <a:pt x="483380" y="596366"/>
                      </a:cubicBezTo>
                      <a:cubicBezTo>
                        <a:pt x="476530" y="595229"/>
                        <a:pt x="469962" y="592400"/>
                        <a:pt x="464396" y="587273"/>
                      </a:cubicBezTo>
                      <a:cubicBezTo>
                        <a:pt x="458829" y="592400"/>
                        <a:pt x="452261" y="595229"/>
                        <a:pt x="445411" y="596366"/>
                      </a:cubicBezTo>
                      <a:cubicBezTo>
                        <a:pt x="434690" y="638537"/>
                        <a:pt x="407871" y="669433"/>
                        <a:pt x="375219" y="680116"/>
                      </a:cubicBezTo>
                      <a:cubicBezTo>
                        <a:pt x="331719" y="694347"/>
                        <a:pt x="286320" y="670096"/>
                        <a:pt x="261452" y="619330"/>
                      </a:cubicBezTo>
                      <a:cubicBezTo>
                        <a:pt x="202755" y="667516"/>
                        <a:pt x="126520" y="640431"/>
                        <a:pt x="92454" y="559273"/>
                      </a:cubicBezTo>
                      <a:cubicBezTo>
                        <a:pt x="58991" y="564607"/>
                        <a:pt x="27569" y="536351"/>
                        <a:pt x="18150" y="492440"/>
                      </a:cubicBezTo>
                      <a:cubicBezTo>
                        <a:pt x="11328" y="460670"/>
                        <a:pt x="17359" y="426383"/>
                        <a:pt x="34027" y="402227"/>
                      </a:cubicBezTo>
                      <a:cubicBezTo>
                        <a:pt x="10378" y="383279"/>
                        <a:pt x="-2793" y="346918"/>
                        <a:pt x="500" y="309671"/>
                      </a:cubicBezTo>
                      <a:cubicBezTo>
                        <a:pt x="4363" y="266060"/>
                        <a:pt x="29785" y="231900"/>
                        <a:pt x="61729" y="227404"/>
                      </a:cubicBezTo>
                      <a:cubicBezTo>
                        <a:pt x="61919" y="226676"/>
                        <a:pt x="62125" y="225964"/>
                        <a:pt x="62315" y="225236"/>
                      </a:cubicBezTo>
                      <a:cubicBezTo>
                        <a:pt x="58025" y="182290"/>
                        <a:pt x="68029" y="138980"/>
                        <a:pt x="89589" y="107099"/>
                      </a:cubicBezTo>
                      <a:cubicBezTo>
                        <a:pt x="123655" y="56745"/>
                        <a:pt x="178884" y="45522"/>
                        <a:pt x="222273" y="80110"/>
                      </a:cubicBezTo>
                      <a:cubicBezTo>
                        <a:pt x="245597" y="20259"/>
                        <a:pt x="300392" y="2229"/>
                        <a:pt x="338736" y="37923"/>
                      </a:cubicBezTo>
                      <a:lnTo>
                        <a:pt x="366846" y="8686"/>
                      </a:lnTo>
                      <a:cubicBezTo>
                        <a:pt x="374611" y="4135"/>
                        <a:pt x="382696" y="1441"/>
                        <a:pt x="390797" y="508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85" name="グループ化 284">
                  <a:extLst>
                    <a:ext uri="{FF2B5EF4-FFF2-40B4-BE49-F238E27FC236}">
                      <a16:creationId xmlns:a16="http://schemas.microsoft.com/office/drawing/2014/main" id="{40BCA5BD-DAC0-4F7C-8365-B9FB98FA408B}"/>
                    </a:ext>
                  </a:extLst>
                </p:cNvPr>
                <p:cNvGrpSpPr/>
                <p:nvPr/>
              </p:nvGrpSpPr>
              <p:grpSpPr>
                <a:xfrm>
                  <a:off x="-221304" y="2379247"/>
                  <a:ext cx="1277659" cy="1160106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297" name="グループ化 296">
                    <a:extLst>
                      <a:ext uri="{FF2B5EF4-FFF2-40B4-BE49-F238E27FC236}">
                        <a16:creationId xmlns:a16="http://schemas.microsoft.com/office/drawing/2014/main" id="{B679E692-3195-4235-A342-F61B676C92B7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302" name="円/楕円 465">
                      <a:extLst>
                        <a:ext uri="{FF2B5EF4-FFF2-40B4-BE49-F238E27FC236}">
                          <a16:creationId xmlns:a16="http://schemas.microsoft.com/office/drawing/2014/main" id="{F7DB5F8F-4C0A-4908-B006-CD780ED0718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40000"/>
                        <a:lumOff val="60000"/>
                      </a:scheme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03" name="円/楕円 466">
                      <a:extLst>
                        <a:ext uri="{FF2B5EF4-FFF2-40B4-BE49-F238E27FC236}">
                          <a16:creationId xmlns:a16="http://schemas.microsoft.com/office/drawing/2014/main" id="{03843574-58AA-4774-AA8E-797A1D82D07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298" name="グループ化 297">
                    <a:extLst>
                      <a:ext uri="{FF2B5EF4-FFF2-40B4-BE49-F238E27FC236}">
                        <a16:creationId xmlns:a16="http://schemas.microsoft.com/office/drawing/2014/main" id="{4CC14EF3-6743-4D0C-BD5F-6861EF20C4C1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300" name="円/楕円 463">
                      <a:extLst>
                        <a:ext uri="{FF2B5EF4-FFF2-40B4-BE49-F238E27FC236}">
                          <a16:creationId xmlns:a16="http://schemas.microsoft.com/office/drawing/2014/main" id="{59EEEE9A-5978-4B84-AD7E-2A3E76F68FA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40000"/>
                        <a:lumOff val="60000"/>
                      </a:scheme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01" name="円/楕円 464">
                      <a:extLst>
                        <a:ext uri="{FF2B5EF4-FFF2-40B4-BE49-F238E27FC236}">
                          <a16:creationId xmlns:a16="http://schemas.microsoft.com/office/drawing/2014/main" id="{4A2CC24D-966B-4130-B6D2-701A3D07F8C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99" name="円/楕円 462">
                    <a:extLst>
                      <a:ext uri="{FF2B5EF4-FFF2-40B4-BE49-F238E27FC236}">
                        <a16:creationId xmlns:a16="http://schemas.microsoft.com/office/drawing/2014/main" id="{91CFEEDD-9021-4DCA-BFA0-2D83DB9E3625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solidFill>
                    <a:schemeClr val="accent2">
                      <a:lumMod val="40000"/>
                      <a:lumOff val="6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86" name="円/楕円 456">
                  <a:extLst>
                    <a:ext uri="{FF2B5EF4-FFF2-40B4-BE49-F238E27FC236}">
                      <a16:creationId xmlns:a16="http://schemas.microsoft.com/office/drawing/2014/main" id="{0C893039-7C0E-4F0A-A27D-D03167A67DA7}"/>
                    </a:ext>
                  </a:extLst>
                </p:cNvPr>
                <p:cNvSpPr/>
                <p:nvPr/>
              </p:nvSpPr>
              <p:spPr>
                <a:xfrm>
                  <a:off x="9778" y="2801039"/>
                  <a:ext cx="210357" cy="291863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7" name="円/楕円 457">
                  <a:extLst>
                    <a:ext uri="{FF2B5EF4-FFF2-40B4-BE49-F238E27FC236}">
                      <a16:creationId xmlns:a16="http://schemas.microsoft.com/office/drawing/2014/main" id="{A0FE0799-8442-45D1-BBEB-55DAF2B2BD50}"/>
                    </a:ext>
                  </a:extLst>
                </p:cNvPr>
                <p:cNvSpPr/>
                <p:nvPr/>
              </p:nvSpPr>
              <p:spPr>
                <a:xfrm>
                  <a:off x="597719" y="2801039"/>
                  <a:ext cx="210357" cy="291863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8" name="円/楕円 458">
                  <a:extLst>
                    <a:ext uri="{FF2B5EF4-FFF2-40B4-BE49-F238E27FC236}">
                      <a16:creationId xmlns:a16="http://schemas.microsoft.com/office/drawing/2014/main" id="{799BE55A-1FE7-46E0-BF4E-51FBD0041D2D}"/>
                    </a:ext>
                  </a:extLst>
                </p:cNvPr>
                <p:cNvSpPr/>
                <p:nvPr/>
              </p:nvSpPr>
              <p:spPr>
                <a:xfrm>
                  <a:off x="47605" y="2923798"/>
                  <a:ext cx="134703" cy="153888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9" name="円/楕円 459">
                  <a:extLst>
                    <a:ext uri="{FF2B5EF4-FFF2-40B4-BE49-F238E27FC236}">
                      <a16:creationId xmlns:a16="http://schemas.microsoft.com/office/drawing/2014/main" id="{61961B1C-E74E-4C77-96F9-4960B37D8EE6}"/>
                    </a:ext>
                  </a:extLst>
                </p:cNvPr>
                <p:cNvSpPr/>
                <p:nvPr/>
              </p:nvSpPr>
              <p:spPr>
                <a:xfrm>
                  <a:off x="635546" y="2923798"/>
                  <a:ext cx="134703" cy="153888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0" name="円/楕円 27">
                  <a:extLst>
                    <a:ext uri="{FF2B5EF4-FFF2-40B4-BE49-F238E27FC236}">
                      <a16:creationId xmlns:a16="http://schemas.microsoft.com/office/drawing/2014/main" id="{70DD1950-D71F-414A-86CF-B9183D8E5D2B}"/>
                    </a:ext>
                  </a:extLst>
                </p:cNvPr>
                <p:cNvSpPr/>
                <p:nvPr/>
              </p:nvSpPr>
              <p:spPr>
                <a:xfrm>
                  <a:off x="313421" y="3345729"/>
                  <a:ext cx="204238" cy="61064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  <a:gd name="connsiteX0" fmla="*/ 3 w 3210421"/>
                    <a:gd name="connsiteY0" fmla="*/ 61472 h 407757"/>
                    <a:gd name="connsiteX1" fmla="*/ 1605217 w 3210421"/>
                    <a:gd name="connsiteY1" fmla="*/ 7567 h 407757"/>
                    <a:gd name="connsiteX2" fmla="*/ 3210421 w 3210421"/>
                    <a:gd name="connsiteY2" fmla="*/ 61472 h 407757"/>
                    <a:gd name="connsiteX3" fmla="*/ 1605212 w 3210421"/>
                    <a:gd name="connsiteY3" fmla="*/ 407757 h 407757"/>
                    <a:gd name="connsiteX4" fmla="*/ 3 w 3210421"/>
                    <a:gd name="connsiteY4" fmla="*/ 61472 h 4077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21" h="407757">
                      <a:moveTo>
                        <a:pt x="3" y="61472"/>
                      </a:moveTo>
                      <a:cubicBezTo>
                        <a:pt x="4" y="-5226"/>
                        <a:pt x="718685" y="7567"/>
                        <a:pt x="1605217" y="7567"/>
                      </a:cubicBezTo>
                      <a:cubicBezTo>
                        <a:pt x="2491749" y="7567"/>
                        <a:pt x="3210421" y="-29770"/>
                        <a:pt x="3210421" y="61472"/>
                      </a:cubicBezTo>
                      <a:cubicBezTo>
                        <a:pt x="3210421" y="152714"/>
                        <a:pt x="2491744" y="407757"/>
                        <a:pt x="1605212" y="407757"/>
                      </a:cubicBezTo>
                      <a:cubicBezTo>
                        <a:pt x="718680" y="407757"/>
                        <a:pt x="2" y="128170"/>
                        <a:pt x="3" y="61472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1" name="円/楕円 449">
                  <a:extLst>
                    <a:ext uri="{FF2B5EF4-FFF2-40B4-BE49-F238E27FC236}">
                      <a16:creationId xmlns:a16="http://schemas.microsoft.com/office/drawing/2014/main" id="{383F36AB-6413-478F-856C-1002C396D689}"/>
                    </a:ext>
                  </a:extLst>
                </p:cNvPr>
                <p:cNvSpPr/>
                <p:nvPr/>
              </p:nvSpPr>
              <p:spPr>
                <a:xfrm>
                  <a:off x="277160" y="3121476"/>
                  <a:ext cx="276751" cy="139431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2" name="アーチ 291">
                  <a:extLst>
                    <a:ext uri="{FF2B5EF4-FFF2-40B4-BE49-F238E27FC236}">
                      <a16:creationId xmlns:a16="http://schemas.microsoft.com/office/drawing/2014/main" id="{A7FEBF7F-6BF2-4B5E-8E3F-E4B4174AC1D2}"/>
                    </a:ext>
                  </a:extLst>
                </p:cNvPr>
                <p:cNvSpPr/>
                <p:nvPr/>
              </p:nvSpPr>
              <p:spPr>
                <a:xfrm>
                  <a:off x="-54202" y="2709251"/>
                  <a:ext cx="340995" cy="169689"/>
                </a:xfrm>
                <a:prstGeom prst="blockArc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3" name="アーチ 292">
                  <a:extLst>
                    <a:ext uri="{FF2B5EF4-FFF2-40B4-BE49-F238E27FC236}">
                      <a16:creationId xmlns:a16="http://schemas.microsoft.com/office/drawing/2014/main" id="{346E25EB-7359-4050-A0AA-71CE28F98C1B}"/>
                    </a:ext>
                  </a:extLst>
                </p:cNvPr>
                <p:cNvSpPr/>
                <p:nvPr/>
              </p:nvSpPr>
              <p:spPr>
                <a:xfrm>
                  <a:off x="545442" y="2709251"/>
                  <a:ext cx="340995" cy="169689"/>
                </a:xfrm>
                <a:prstGeom prst="blockArc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4" name="フリーフォーム: 図形 293">
                  <a:extLst>
                    <a:ext uri="{FF2B5EF4-FFF2-40B4-BE49-F238E27FC236}">
                      <a16:creationId xmlns:a16="http://schemas.microsoft.com/office/drawing/2014/main" id="{5FFBC73B-5BEB-4590-9D4E-E2DAEB239E50}"/>
                    </a:ext>
                  </a:extLst>
                </p:cNvPr>
                <p:cNvSpPr/>
                <p:nvPr/>
              </p:nvSpPr>
              <p:spPr>
                <a:xfrm>
                  <a:off x="-37804" y="2171701"/>
                  <a:ext cx="942680" cy="577640"/>
                </a:xfrm>
                <a:custGeom>
                  <a:avLst/>
                  <a:gdLst>
                    <a:gd name="connsiteX0" fmla="*/ 561805 w 998117"/>
                    <a:gd name="connsiteY0" fmla="*/ 738 h 573505"/>
                    <a:gd name="connsiteX1" fmla="*/ 614877 w 998117"/>
                    <a:gd name="connsiteY1" fmla="*/ 76794 h 573505"/>
                    <a:gd name="connsiteX2" fmla="*/ 651886 w 998117"/>
                    <a:gd name="connsiteY2" fmla="*/ 77595 h 573505"/>
                    <a:gd name="connsiteX3" fmla="*/ 669258 w 998117"/>
                    <a:gd name="connsiteY3" fmla="*/ 88309 h 573505"/>
                    <a:gd name="connsiteX4" fmla="*/ 682937 w 998117"/>
                    <a:gd name="connsiteY4" fmla="*/ 82742 h 573505"/>
                    <a:gd name="connsiteX5" fmla="*/ 751465 w 998117"/>
                    <a:gd name="connsiteY5" fmla="*/ 109956 h 573505"/>
                    <a:gd name="connsiteX6" fmla="*/ 753080 w 998117"/>
                    <a:gd name="connsiteY6" fmla="*/ 109959 h 573505"/>
                    <a:gd name="connsiteX7" fmla="*/ 840201 w 998117"/>
                    <a:gd name="connsiteY7" fmla="*/ 106917 h 573505"/>
                    <a:gd name="connsiteX8" fmla="*/ 883636 w 998117"/>
                    <a:gd name="connsiteY8" fmla="*/ 194043 h 573505"/>
                    <a:gd name="connsiteX9" fmla="*/ 883673 w 998117"/>
                    <a:gd name="connsiteY9" fmla="*/ 194055 h 573505"/>
                    <a:gd name="connsiteX10" fmla="*/ 916774 w 998117"/>
                    <a:gd name="connsiteY10" fmla="*/ 204827 h 573505"/>
                    <a:gd name="connsiteX11" fmla="*/ 927989 w 998117"/>
                    <a:gd name="connsiteY11" fmla="*/ 281736 h 573505"/>
                    <a:gd name="connsiteX12" fmla="*/ 928608 w 998117"/>
                    <a:gd name="connsiteY12" fmla="*/ 281925 h 573505"/>
                    <a:gd name="connsiteX13" fmla="*/ 955824 w 998117"/>
                    <a:gd name="connsiteY13" fmla="*/ 290232 h 573505"/>
                    <a:gd name="connsiteX14" fmla="*/ 973220 w 998117"/>
                    <a:gd name="connsiteY14" fmla="*/ 308418 h 573505"/>
                    <a:gd name="connsiteX15" fmla="*/ 975666 w 998117"/>
                    <a:gd name="connsiteY15" fmla="*/ 334501 h 573505"/>
                    <a:gd name="connsiteX16" fmla="*/ 960623 w 998117"/>
                    <a:gd name="connsiteY16" fmla="*/ 359294 h 573505"/>
                    <a:gd name="connsiteX17" fmla="*/ 960174 w 998117"/>
                    <a:gd name="connsiteY17" fmla="*/ 360035 h 573505"/>
                    <a:gd name="connsiteX18" fmla="*/ 997671 w 998117"/>
                    <a:gd name="connsiteY18" fmla="*/ 398497 h 573505"/>
                    <a:gd name="connsiteX19" fmla="*/ 996448 w 998117"/>
                    <a:gd name="connsiteY19" fmla="*/ 416653 h 573505"/>
                    <a:gd name="connsiteX20" fmla="*/ 951144 w 998117"/>
                    <a:gd name="connsiteY20" fmla="*/ 462432 h 573505"/>
                    <a:gd name="connsiteX21" fmla="*/ 951057 w 998117"/>
                    <a:gd name="connsiteY21" fmla="*/ 462641 h 573505"/>
                    <a:gd name="connsiteX22" fmla="*/ 938682 w 998117"/>
                    <a:gd name="connsiteY22" fmla="*/ 492519 h 573505"/>
                    <a:gd name="connsiteX23" fmla="*/ 909805 w 998117"/>
                    <a:gd name="connsiteY23" fmla="*/ 516681 h 573505"/>
                    <a:gd name="connsiteX24" fmla="*/ 852793 w 998117"/>
                    <a:gd name="connsiteY24" fmla="*/ 530025 h 573505"/>
                    <a:gd name="connsiteX25" fmla="*/ 769890 w 998117"/>
                    <a:gd name="connsiteY25" fmla="*/ 566355 h 573505"/>
                    <a:gd name="connsiteX26" fmla="*/ 677701 w 998117"/>
                    <a:gd name="connsiteY26" fmla="*/ 524932 h 573505"/>
                    <a:gd name="connsiteX27" fmla="*/ 606954 w 998117"/>
                    <a:gd name="connsiteY27" fmla="*/ 520216 h 573505"/>
                    <a:gd name="connsiteX28" fmla="*/ 578955 w 998117"/>
                    <a:gd name="connsiteY28" fmla="*/ 447123 h 573505"/>
                    <a:gd name="connsiteX29" fmla="*/ 575269 w 998117"/>
                    <a:gd name="connsiteY29" fmla="*/ 446513 h 573505"/>
                    <a:gd name="connsiteX30" fmla="*/ 557930 w 998117"/>
                    <a:gd name="connsiteY30" fmla="*/ 461065 h 573505"/>
                    <a:gd name="connsiteX31" fmla="*/ 464109 w 998117"/>
                    <a:gd name="connsiteY31" fmla="*/ 435083 h 573505"/>
                    <a:gd name="connsiteX32" fmla="*/ 464075 w 998117"/>
                    <a:gd name="connsiteY32" fmla="*/ 435103 h 573505"/>
                    <a:gd name="connsiteX33" fmla="*/ 433928 w 998117"/>
                    <a:gd name="connsiteY33" fmla="*/ 452506 h 573505"/>
                    <a:gd name="connsiteX34" fmla="*/ 421185 w 998117"/>
                    <a:gd name="connsiteY34" fmla="*/ 453687 h 573505"/>
                    <a:gd name="connsiteX35" fmla="*/ 420029 w 998117"/>
                    <a:gd name="connsiteY35" fmla="*/ 460685 h 573505"/>
                    <a:gd name="connsiteX36" fmla="*/ 403261 w 998117"/>
                    <a:gd name="connsiteY36" fmla="*/ 490884 h 573505"/>
                    <a:gd name="connsiteX37" fmla="*/ 325412 w 998117"/>
                    <a:gd name="connsiteY37" fmla="*/ 499011 h 573505"/>
                    <a:gd name="connsiteX38" fmla="*/ 269780 w 998117"/>
                    <a:gd name="connsiteY38" fmla="*/ 570611 h 573505"/>
                    <a:gd name="connsiteX39" fmla="*/ 187982 w 998117"/>
                    <a:gd name="connsiteY39" fmla="*/ 526907 h 573505"/>
                    <a:gd name="connsiteX40" fmla="*/ 66474 w 998117"/>
                    <a:gd name="connsiteY40" fmla="*/ 483726 h 573505"/>
                    <a:gd name="connsiteX41" fmla="*/ 13049 w 998117"/>
                    <a:gd name="connsiteY41" fmla="*/ 435673 h 573505"/>
                    <a:gd name="connsiteX42" fmla="*/ 24465 w 998117"/>
                    <a:gd name="connsiteY42" fmla="*/ 370811 h 573505"/>
                    <a:gd name="connsiteX43" fmla="*/ 359 w 998117"/>
                    <a:gd name="connsiteY43" fmla="*/ 304263 h 573505"/>
                    <a:gd name="connsiteX44" fmla="*/ 44382 w 998117"/>
                    <a:gd name="connsiteY44" fmla="*/ 245114 h 573505"/>
                    <a:gd name="connsiteX45" fmla="*/ 44804 w 998117"/>
                    <a:gd name="connsiteY45" fmla="*/ 243555 h 573505"/>
                    <a:gd name="connsiteX46" fmla="*/ 64414 w 998117"/>
                    <a:gd name="connsiteY46" fmla="*/ 158616 h 573505"/>
                    <a:gd name="connsiteX47" fmla="*/ 159813 w 998117"/>
                    <a:gd name="connsiteY47" fmla="*/ 139210 h 573505"/>
                    <a:gd name="connsiteX48" fmla="*/ 159834 w 998117"/>
                    <a:gd name="connsiteY48" fmla="*/ 139177 h 573505"/>
                    <a:gd name="connsiteX49" fmla="*/ 178806 w 998117"/>
                    <a:gd name="connsiteY49" fmla="*/ 109992 h 573505"/>
                    <a:gd name="connsiteX50" fmla="*/ 238009 w 998117"/>
                    <a:gd name="connsiteY50" fmla="*/ 102325 h 573505"/>
                    <a:gd name="connsiteX51" fmla="*/ 254744 w 998117"/>
                    <a:gd name="connsiteY51" fmla="*/ 117899 h 573505"/>
                    <a:gd name="connsiteX52" fmla="*/ 263404 w 998117"/>
                    <a:gd name="connsiteY52" fmla="*/ 101509 h 573505"/>
                    <a:gd name="connsiteX53" fmla="*/ 355858 w 998117"/>
                    <a:gd name="connsiteY53" fmla="*/ 60679 h 573505"/>
                    <a:gd name="connsiteX54" fmla="*/ 406681 w 998117"/>
                    <a:gd name="connsiteY54" fmla="*/ 11239 h 573505"/>
                    <a:gd name="connsiteX55" fmla="*/ 479746 w 998117"/>
                    <a:gd name="connsiteY55" fmla="*/ 39311 h 573505"/>
                    <a:gd name="connsiteX56" fmla="*/ 561805 w 998117"/>
                    <a:gd name="connsiteY56" fmla="*/ 738 h 5735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</a:cxnLst>
                  <a:rect l="l" t="t" r="r" b="b"/>
                  <a:pathLst>
                    <a:path w="998117" h="573505">
                      <a:moveTo>
                        <a:pt x="561805" y="738"/>
                      </a:moveTo>
                      <a:cubicBezTo>
                        <a:pt x="594320" y="5808"/>
                        <a:pt x="615500" y="36154"/>
                        <a:pt x="614877" y="76794"/>
                      </a:cubicBezTo>
                      <a:cubicBezTo>
                        <a:pt x="628208" y="73861"/>
                        <a:pt x="640708" y="74300"/>
                        <a:pt x="651886" y="77595"/>
                      </a:cubicBezTo>
                      <a:lnTo>
                        <a:pt x="669258" y="88309"/>
                      </a:lnTo>
                      <a:lnTo>
                        <a:pt x="682937" y="82742"/>
                      </a:lnTo>
                      <a:cubicBezTo>
                        <a:pt x="713943" y="77309"/>
                        <a:pt x="742398" y="88608"/>
                        <a:pt x="751465" y="109956"/>
                      </a:cubicBezTo>
                      <a:cubicBezTo>
                        <a:pt x="752006" y="109953"/>
                        <a:pt x="752539" y="109963"/>
                        <a:pt x="753080" y="109959"/>
                      </a:cubicBezTo>
                      <a:cubicBezTo>
                        <a:pt x="782107" y="98988"/>
                        <a:pt x="814047" y="97877"/>
                        <a:pt x="840201" y="106917"/>
                      </a:cubicBezTo>
                      <a:cubicBezTo>
                        <a:pt x="881510" y="121205"/>
                        <a:pt x="899583" y="157473"/>
                        <a:pt x="883636" y="194043"/>
                      </a:cubicBezTo>
                      <a:lnTo>
                        <a:pt x="883673" y="194055"/>
                      </a:lnTo>
                      <a:lnTo>
                        <a:pt x="916774" y="204827"/>
                      </a:lnTo>
                      <a:cubicBezTo>
                        <a:pt x="943610" y="221395"/>
                        <a:pt x="950489" y="253243"/>
                        <a:pt x="927989" y="281736"/>
                      </a:cubicBezTo>
                      <a:lnTo>
                        <a:pt x="928608" y="281925"/>
                      </a:lnTo>
                      <a:lnTo>
                        <a:pt x="955824" y="290232"/>
                      </a:lnTo>
                      <a:cubicBezTo>
                        <a:pt x="963592" y="294814"/>
                        <a:pt x="969621" y="301010"/>
                        <a:pt x="973220" y="308418"/>
                      </a:cubicBezTo>
                      <a:cubicBezTo>
                        <a:pt x="977184" y="316570"/>
                        <a:pt x="977919" y="325581"/>
                        <a:pt x="975666" y="334501"/>
                      </a:cubicBezTo>
                      <a:lnTo>
                        <a:pt x="960623" y="359294"/>
                      </a:lnTo>
                      <a:lnTo>
                        <a:pt x="960174" y="360035"/>
                      </a:lnTo>
                      <a:cubicBezTo>
                        <a:pt x="981482" y="366538"/>
                        <a:pt x="995093" y="381096"/>
                        <a:pt x="997671" y="398497"/>
                      </a:cubicBezTo>
                      <a:cubicBezTo>
                        <a:pt x="998531" y="404297"/>
                        <a:pt x="998164" y="410414"/>
                        <a:pt x="996448" y="416653"/>
                      </a:cubicBezTo>
                      <a:cubicBezTo>
                        <a:pt x="991222" y="435669"/>
                        <a:pt x="974217" y="452856"/>
                        <a:pt x="951144" y="462432"/>
                      </a:cubicBezTo>
                      <a:lnTo>
                        <a:pt x="951057" y="462641"/>
                      </a:lnTo>
                      <a:lnTo>
                        <a:pt x="938682" y="492519"/>
                      </a:lnTo>
                      <a:cubicBezTo>
                        <a:pt x="931576" y="501846"/>
                        <a:pt x="921733" y="510186"/>
                        <a:pt x="909805" y="516681"/>
                      </a:cubicBezTo>
                      <a:cubicBezTo>
                        <a:pt x="892491" y="526117"/>
                        <a:pt x="872213" y="530867"/>
                        <a:pt x="852793" y="530025"/>
                      </a:cubicBezTo>
                      <a:cubicBezTo>
                        <a:pt x="831948" y="550469"/>
                        <a:pt x="801409" y="563848"/>
                        <a:pt x="769890" y="566355"/>
                      </a:cubicBezTo>
                      <a:cubicBezTo>
                        <a:pt x="727988" y="569688"/>
                        <a:pt x="691552" y="553317"/>
                        <a:pt x="677701" y="524932"/>
                      </a:cubicBezTo>
                      <a:cubicBezTo>
                        <a:pt x="652740" y="531467"/>
                        <a:pt x="626945" y="529742"/>
                        <a:pt x="606954" y="520216"/>
                      </a:cubicBezTo>
                      <a:cubicBezTo>
                        <a:pt x="576576" y="505745"/>
                        <a:pt x="565233" y="476122"/>
                        <a:pt x="578955" y="447123"/>
                      </a:cubicBezTo>
                      <a:lnTo>
                        <a:pt x="575269" y="446513"/>
                      </a:lnTo>
                      <a:lnTo>
                        <a:pt x="557930" y="461065"/>
                      </a:lnTo>
                      <a:cubicBezTo>
                        <a:pt x="519679" y="482220"/>
                        <a:pt x="480630" y="471397"/>
                        <a:pt x="464109" y="435083"/>
                      </a:cubicBezTo>
                      <a:lnTo>
                        <a:pt x="464075" y="435103"/>
                      </a:lnTo>
                      <a:lnTo>
                        <a:pt x="433928" y="452506"/>
                      </a:lnTo>
                      <a:lnTo>
                        <a:pt x="421185" y="453687"/>
                      </a:lnTo>
                      <a:lnTo>
                        <a:pt x="420029" y="460685"/>
                      </a:lnTo>
                      <a:cubicBezTo>
                        <a:pt x="416128" y="472134"/>
                        <a:pt x="410449" y="482462"/>
                        <a:pt x="403261" y="490884"/>
                      </a:cubicBezTo>
                      <a:cubicBezTo>
                        <a:pt x="381420" y="516481"/>
                        <a:pt x="349871" y="519771"/>
                        <a:pt x="325412" y="499011"/>
                      </a:cubicBezTo>
                      <a:cubicBezTo>
                        <a:pt x="317502" y="534669"/>
                        <a:pt x="296321" y="561927"/>
                        <a:pt x="269780" y="570611"/>
                      </a:cubicBezTo>
                      <a:cubicBezTo>
                        <a:pt x="238504" y="580843"/>
                        <a:pt x="205862" y="563407"/>
                        <a:pt x="187982" y="526907"/>
                      </a:cubicBezTo>
                      <a:cubicBezTo>
                        <a:pt x="145779" y="561552"/>
                        <a:pt x="90967" y="542078"/>
                        <a:pt x="66474" y="483726"/>
                      </a:cubicBezTo>
                      <a:cubicBezTo>
                        <a:pt x="42413" y="487561"/>
                        <a:pt x="19821" y="467245"/>
                        <a:pt x="13049" y="435673"/>
                      </a:cubicBezTo>
                      <a:cubicBezTo>
                        <a:pt x="8144" y="412831"/>
                        <a:pt x="12480" y="388179"/>
                        <a:pt x="24465" y="370811"/>
                      </a:cubicBezTo>
                      <a:cubicBezTo>
                        <a:pt x="7461" y="357187"/>
                        <a:pt x="-2008" y="331044"/>
                        <a:pt x="359" y="304263"/>
                      </a:cubicBezTo>
                      <a:cubicBezTo>
                        <a:pt x="3136" y="272908"/>
                        <a:pt x="21415" y="248347"/>
                        <a:pt x="44382" y="245114"/>
                      </a:cubicBezTo>
                      <a:cubicBezTo>
                        <a:pt x="44519" y="244591"/>
                        <a:pt x="44667" y="244079"/>
                        <a:pt x="44804" y="243555"/>
                      </a:cubicBezTo>
                      <a:cubicBezTo>
                        <a:pt x="41719" y="212677"/>
                        <a:pt x="48912" y="181538"/>
                        <a:pt x="64414" y="158616"/>
                      </a:cubicBezTo>
                      <a:cubicBezTo>
                        <a:pt x="88907" y="122411"/>
                        <a:pt x="128616" y="114342"/>
                        <a:pt x="159813" y="139210"/>
                      </a:cubicBezTo>
                      <a:lnTo>
                        <a:pt x="159834" y="139177"/>
                      </a:lnTo>
                      <a:lnTo>
                        <a:pt x="178806" y="109992"/>
                      </a:lnTo>
                      <a:cubicBezTo>
                        <a:pt x="196017" y="93767"/>
                        <a:pt x="218626" y="90610"/>
                        <a:pt x="238009" y="102325"/>
                      </a:cubicBezTo>
                      <a:lnTo>
                        <a:pt x="254744" y="117899"/>
                      </a:lnTo>
                      <a:lnTo>
                        <a:pt x="263404" y="101509"/>
                      </a:lnTo>
                      <a:cubicBezTo>
                        <a:pt x="288952" y="68129"/>
                        <a:pt x="325492" y="51991"/>
                        <a:pt x="355858" y="60679"/>
                      </a:cubicBezTo>
                      <a:cubicBezTo>
                        <a:pt x="367694" y="37752"/>
                        <a:pt x="386230" y="19729"/>
                        <a:pt x="406681" y="11239"/>
                      </a:cubicBezTo>
                      <a:cubicBezTo>
                        <a:pt x="437757" y="-1665"/>
                        <a:pt x="467366" y="9715"/>
                        <a:pt x="479746" y="39311"/>
                      </a:cubicBezTo>
                      <a:cubicBezTo>
                        <a:pt x="502971" y="11122"/>
                        <a:pt x="534212" y="-3563"/>
                        <a:pt x="561805" y="738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5" name="フリーフォーム: 図形 294">
                  <a:extLst>
                    <a:ext uri="{FF2B5EF4-FFF2-40B4-BE49-F238E27FC236}">
                      <a16:creationId xmlns:a16="http://schemas.microsoft.com/office/drawing/2014/main" id="{68A8EBC0-9703-45C8-A7B0-6261610721AE}"/>
                    </a:ext>
                  </a:extLst>
                </p:cNvPr>
                <p:cNvSpPr/>
                <p:nvPr/>
              </p:nvSpPr>
              <p:spPr>
                <a:xfrm>
                  <a:off x="27888" y="2799700"/>
                  <a:ext cx="174138" cy="68870"/>
                </a:xfrm>
                <a:custGeom>
                  <a:avLst/>
                  <a:gdLst>
                    <a:gd name="connsiteX0" fmla="*/ 87069 w 174138"/>
                    <a:gd name="connsiteY0" fmla="*/ 0 h 68870"/>
                    <a:gd name="connsiteX1" fmla="*/ 161442 w 174138"/>
                    <a:gd name="connsiteY1" fmla="*/ 42743 h 68870"/>
                    <a:gd name="connsiteX2" fmla="*/ 174138 w 174138"/>
                    <a:gd name="connsiteY2" fmla="*/ 68870 h 68870"/>
                    <a:gd name="connsiteX3" fmla="*/ 87069 w 174138"/>
                    <a:gd name="connsiteY3" fmla="*/ 56462 h 68870"/>
                    <a:gd name="connsiteX4" fmla="*/ 0 w 174138"/>
                    <a:gd name="connsiteY4" fmla="*/ 68870 h 68870"/>
                    <a:gd name="connsiteX5" fmla="*/ 12696 w 174138"/>
                    <a:gd name="connsiteY5" fmla="*/ 42743 h 68870"/>
                    <a:gd name="connsiteX6" fmla="*/ 87069 w 174138"/>
                    <a:gd name="connsiteY6" fmla="*/ 0 h 688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74138" h="68870">
                      <a:moveTo>
                        <a:pt x="87069" y="0"/>
                      </a:moveTo>
                      <a:cubicBezTo>
                        <a:pt x="116114" y="0"/>
                        <a:pt x="142408" y="16334"/>
                        <a:pt x="161442" y="42743"/>
                      </a:cubicBezTo>
                      <a:lnTo>
                        <a:pt x="174138" y="68870"/>
                      </a:lnTo>
                      <a:lnTo>
                        <a:pt x="87069" y="56462"/>
                      </a:lnTo>
                      <a:lnTo>
                        <a:pt x="0" y="68870"/>
                      </a:lnTo>
                      <a:lnTo>
                        <a:pt x="12696" y="42743"/>
                      </a:lnTo>
                      <a:cubicBezTo>
                        <a:pt x="31730" y="16334"/>
                        <a:pt x="58025" y="0"/>
                        <a:pt x="87069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6" name="フリーフォーム: 図形 295">
                  <a:extLst>
                    <a:ext uri="{FF2B5EF4-FFF2-40B4-BE49-F238E27FC236}">
                      <a16:creationId xmlns:a16="http://schemas.microsoft.com/office/drawing/2014/main" id="{81926841-B120-4E93-AD6D-173E3F06B0D2}"/>
                    </a:ext>
                  </a:extLst>
                </p:cNvPr>
                <p:cNvSpPr/>
                <p:nvPr/>
              </p:nvSpPr>
              <p:spPr>
                <a:xfrm>
                  <a:off x="615829" y="2799700"/>
                  <a:ext cx="174138" cy="68870"/>
                </a:xfrm>
                <a:custGeom>
                  <a:avLst/>
                  <a:gdLst>
                    <a:gd name="connsiteX0" fmla="*/ 87069 w 174138"/>
                    <a:gd name="connsiteY0" fmla="*/ 0 h 68870"/>
                    <a:gd name="connsiteX1" fmla="*/ 161442 w 174138"/>
                    <a:gd name="connsiteY1" fmla="*/ 42743 h 68870"/>
                    <a:gd name="connsiteX2" fmla="*/ 174138 w 174138"/>
                    <a:gd name="connsiteY2" fmla="*/ 68870 h 68870"/>
                    <a:gd name="connsiteX3" fmla="*/ 87069 w 174138"/>
                    <a:gd name="connsiteY3" fmla="*/ 56462 h 68870"/>
                    <a:gd name="connsiteX4" fmla="*/ 0 w 174138"/>
                    <a:gd name="connsiteY4" fmla="*/ 68870 h 68870"/>
                    <a:gd name="connsiteX5" fmla="*/ 12696 w 174138"/>
                    <a:gd name="connsiteY5" fmla="*/ 42743 h 68870"/>
                    <a:gd name="connsiteX6" fmla="*/ 87069 w 174138"/>
                    <a:gd name="connsiteY6" fmla="*/ 0 h 688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74138" h="68870">
                      <a:moveTo>
                        <a:pt x="87069" y="0"/>
                      </a:moveTo>
                      <a:cubicBezTo>
                        <a:pt x="116114" y="0"/>
                        <a:pt x="142408" y="16334"/>
                        <a:pt x="161442" y="42743"/>
                      </a:cubicBezTo>
                      <a:lnTo>
                        <a:pt x="174138" y="68870"/>
                      </a:lnTo>
                      <a:lnTo>
                        <a:pt x="87069" y="56462"/>
                      </a:lnTo>
                      <a:lnTo>
                        <a:pt x="0" y="68870"/>
                      </a:lnTo>
                      <a:lnTo>
                        <a:pt x="12696" y="42743"/>
                      </a:lnTo>
                      <a:cubicBezTo>
                        <a:pt x="31730" y="16334"/>
                        <a:pt x="58025" y="0"/>
                        <a:pt x="87069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265" name="グループ化 264">
              <a:extLst>
                <a:ext uri="{FF2B5EF4-FFF2-40B4-BE49-F238E27FC236}">
                  <a16:creationId xmlns:a16="http://schemas.microsoft.com/office/drawing/2014/main" id="{5299ECB0-A535-4DEA-B2A6-461E6066EB23}"/>
                </a:ext>
              </a:extLst>
            </p:cNvPr>
            <p:cNvGrpSpPr/>
            <p:nvPr/>
          </p:nvGrpSpPr>
          <p:grpSpPr>
            <a:xfrm>
              <a:off x="2145804" y="4413816"/>
              <a:ext cx="616645" cy="1559791"/>
              <a:chOff x="2191349" y="1770013"/>
              <a:chExt cx="547517" cy="1384935"/>
            </a:xfrm>
          </p:grpSpPr>
          <p:sp>
            <p:nvSpPr>
              <p:cNvPr id="266" name="フリーフォーム: 図形 265">
                <a:extLst>
                  <a:ext uri="{FF2B5EF4-FFF2-40B4-BE49-F238E27FC236}">
                    <a16:creationId xmlns:a16="http://schemas.microsoft.com/office/drawing/2014/main" id="{14F5D90B-144E-41A3-97B6-9A823281ECB3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9" name="フリーフォーム: 図形 268">
                <a:extLst>
                  <a:ext uri="{FF2B5EF4-FFF2-40B4-BE49-F238E27FC236}">
                    <a16:creationId xmlns:a16="http://schemas.microsoft.com/office/drawing/2014/main" id="{B5DD0DC0-8575-492F-BBB3-CCB725D97649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70" name="フリーフォーム: 図形 269">
                <a:extLst>
                  <a:ext uri="{FF2B5EF4-FFF2-40B4-BE49-F238E27FC236}">
                    <a16:creationId xmlns:a16="http://schemas.microsoft.com/office/drawing/2014/main" id="{8916BE96-BF4B-464B-9791-4475E1963C5E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40000"/>
                  <a:lumOff val="60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71" name="四角形: 上の 2 つの角を丸める 270">
                <a:extLst>
                  <a:ext uri="{FF2B5EF4-FFF2-40B4-BE49-F238E27FC236}">
                    <a16:creationId xmlns:a16="http://schemas.microsoft.com/office/drawing/2014/main" id="{34ED6010-8E45-459B-A7B0-35A2D0E1BB89}"/>
                  </a:ext>
                </a:extLst>
              </p:cNvPr>
              <p:cNvSpPr/>
              <p:nvPr/>
            </p:nvSpPr>
            <p:spPr>
              <a:xfrm rot="9124084">
                <a:off x="2487733" y="2346738"/>
                <a:ext cx="251133" cy="80821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72" name="グループ化 271">
              <a:extLst>
                <a:ext uri="{FF2B5EF4-FFF2-40B4-BE49-F238E27FC236}">
                  <a16:creationId xmlns:a16="http://schemas.microsoft.com/office/drawing/2014/main" id="{2852E067-EB05-497F-A9FC-C34CC9374264}"/>
                </a:ext>
              </a:extLst>
            </p:cNvPr>
            <p:cNvGrpSpPr/>
            <p:nvPr/>
          </p:nvGrpSpPr>
          <p:grpSpPr>
            <a:xfrm>
              <a:off x="1070659" y="5038473"/>
              <a:ext cx="990212" cy="1202248"/>
              <a:chOff x="1249836" y="2432458"/>
              <a:chExt cx="879208" cy="1067475"/>
            </a:xfrm>
          </p:grpSpPr>
          <p:grpSp>
            <p:nvGrpSpPr>
              <p:cNvPr id="273" name="グループ化 272">
                <a:extLst>
                  <a:ext uri="{FF2B5EF4-FFF2-40B4-BE49-F238E27FC236}">
                    <a16:creationId xmlns:a16="http://schemas.microsoft.com/office/drawing/2014/main" id="{0BE743B2-660E-40E4-84EE-782ED7967FA5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275" name="グループ化 274">
                  <a:extLst>
                    <a:ext uri="{FF2B5EF4-FFF2-40B4-BE49-F238E27FC236}">
                      <a16:creationId xmlns:a16="http://schemas.microsoft.com/office/drawing/2014/main" id="{7705E2F9-76AA-45E4-9440-CBB7B68F56EF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279" name="フリーフォーム: 図形 278">
                    <a:extLst>
                      <a:ext uri="{FF2B5EF4-FFF2-40B4-BE49-F238E27FC236}">
                        <a16:creationId xmlns:a16="http://schemas.microsoft.com/office/drawing/2014/main" id="{D6CD3C9C-345E-4099-8561-DBB40BEC6A8F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80" name="フリーフォーム: 図形 279">
                    <a:extLst>
                      <a:ext uri="{FF2B5EF4-FFF2-40B4-BE49-F238E27FC236}">
                        <a16:creationId xmlns:a16="http://schemas.microsoft.com/office/drawing/2014/main" id="{6B8C0CFA-9D9A-4858-B6CB-B7485B53C35D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76" name="フリーフォーム: 図形 275">
                  <a:extLst>
                    <a:ext uri="{FF2B5EF4-FFF2-40B4-BE49-F238E27FC236}">
                      <a16:creationId xmlns:a16="http://schemas.microsoft.com/office/drawing/2014/main" id="{A6D6003C-88BD-4B4D-8DDD-81EA9F2713C0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77" name="フリーフォーム: 図形 276">
                  <a:extLst>
                    <a:ext uri="{FF2B5EF4-FFF2-40B4-BE49-F238E27FC236}">
                      <a16:creationId xmlns:a16="http://schemas.microsoft.com/office/drawing/2014/main" id="{8C2D5222-B6B4-4324-BC30-7CC751D1C61C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78" name="フリーフォーム: 図形 277">
                  <a:extLst>
                    <a:ext uri="{FF2B5EF4-FFF2-40B4-BE49-F238E27FC236}">
                      <a16:creationId xmlns:a16="http://schemas.microsoft.com/office/drawing/2014/main" id="{7E80D98E-ADC6-4CE9-9A8F-D49A62AFD8A8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74" name="四角形: 上の 2 つの角を丸める 273">
                <a:extLst>
                  <a:ext uri="{FF2B5EF4-FFF2-40B4-BE49-F238E27FC236}">
                    <a16:creationId xmlns:a16="http://schemas.microsoft.com/office/drawing/2014/main" id="{0E16B2FF-693E-4048-B597-20F98CA09A88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A916F912-2E2B-45B8-A915-87F41B387B19}"/>
              </a:ext>
            </a:extLst>
          </p:cNvPr>
          <p:cNvGrpSpPr/>
          <p:nvPr/>
        </p:nvGrpSpPr>
        <p:grpSpPr>
          <a:xfrm>
            <a:off x="4261371" y="4036354"/>
            <a:ext cx="1457166" cy="2407668"/>
            <a:chOff x="4144059" y="3659640"/>
            <a:chExt cx="1691790" cy="2795336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4466D973-D1C6-450D-8F61-C5A3C58F7A02}"/>
                </a:ext>
              </a:extLst>
            </p:cNvPr>
            <p:cNvGrpSpPr/>
            <p:nvPr/>
          </p:nvGrpSpPr>
          <p:grpSpPr>
            <a:xfrm>
              <a:off x="4346178" y="3659640"/>
              <a:ext cx="1397778" cy="2795336"/>
              <a:chOff x="4346178" y="3659640"/>
              <a:chExt cx="1397778" cy="2795336"/>
            </a:xfrm>
          </p:grpSpPr>
          <p:grpSp>
            <p:nvGrpSpPr>
              <p:cNvPr id="225" name="グループ化 224">
                <a:extLst>
                  <a:ext uri="{FF2B5EF4-FFF2-40B4-BE49-F238E27FC236}">
                    <a16:creationId xmlns:a16="http://schemas.microsoft.com/office/drawing/2014/main" id="{1ED2DA93-907D-4729-B28F-BA62D0222CF3}"/>
                  </a:ext>
                </a:extLst>
              </p:cNvPr>
              <p:cNvGrpSpPr/>
              <p:nvPr/>
            </p:nvGrpSpPr>
            <p:grpSpPr>
              <a:xfrm>
                <a:off x="4427305" y="4833218"/>
                <a:ext cx="1260280" cy="1621758"/>
                <a:chOff x="4449527" y="5201111"/>
                <a:chExt cx="974007" cy="1253376"/>
              </a:xfrm>
            </p:grpSpPr>
            <p:sp>
              <p:nvSpPr>
                <p:cNvPr id="260" name="片側の 2 つの角を丸めた四角形 144">
                  <a:extLst>
                    <a:ext uri="{FF2B5EF4-FFF2-40B4-BE49-F238E27FC236}">
                      <a16:creationId xmlns:a16="http://schemas.microsoft.com/office/drawing/2014/main" id="{7AF1CFBE-8B8E-4FA2-BC89-EFF6C13ED141}"/>
                    </a:ext>
                  </a:extLst>
                </p:cNvPr>
                <p:cNvSpPr/>
                <p:nvPr/>
              </p:nvSpPr>
              <p:spPr>
                <a:xfrm>
                  <a:off x="4449527" y="5433562"/>
                  <a:ext cx="974007" cy="1020925"/>
                </a:xfrm>
                <a:prstGeom prst="round2SameRect">
                  <a:avLst>
                    <a:gd name="adj1" fmla="val 28536"/>
                    <a:gd name="adj2" fmla="val 0"/>
                  </a:avLst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61" name="フリーフォーム: 図形 260">
                  <a:extLst>
                    <a:ext uri="{FF2B5EF4-FFF2-40B4-BE49-F238E27FC236}">
                      <a16:creationId xmlns:a16="http://schemas.microsoft.com/office/drawing/2014/main" id="{B0184D80-BDD7-44E0-B180-EB1D5394BEBB}"/>
                    </a:ext>
                  </a:extLst>
                </p:cNvPr>
                <p:cNvSpPr/>
                <p:nvPr/>
              </p:nvSpPr>
              <p:spPr>
                <a:xfrm>
                  <a:off x="4698054" y="5201111"/>
                  <a:ext cx="467839" cy="380772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62" name="二等辺三角形 261">
                  <a:extLst>
                    <a:ext uri="{FF2B5EF4-FFF2-40B4-BE49-F238E27FC236}">
                      <a16:creationId xmlns:a16="http://schemas.microsoft.com/office/drawing/2014/main" id="{082E6633-57F9-4633-907A-5D34D11C48D4}"/>
                    </a:ext>
                  </a:extLst>
                </p:cNvPr>
                <p:cNvSpPr/>
                <p:nvPr/>
              </p:nvSpPr>
              <p:spPr>
                <a:xfrm rot="10800000">
                  <a:off x="4729806" y="5517392"/>
                  <a:ext cx="409782" cy="318739"/>
                </a:xfrm>
                <a:prstGeom prst="triangle">
                  <a:avLst/>
                </a:prstGeom>
                <a:solidFill>
                  <a:schemeClr val="tx1"/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26" name="グループ化 225">
                <a:extLst>
                  <a:ext uri="{FF2B5EF4-FFF2-40B4-BE49-F238E27FC236}">
                    <a16:creationId xmlns:a16="http://schemas.microsoft.com/office/drawing/2014/main" id="{701AD882-F20E-4B22-929F-9484A1F3FF43}"/>
                  </a:ext>
                </a:extLst>
              </p:cNvPr>
              <p:cNvGrpSpPr/>
              <p:nvPr/>
            </p:nvGrpSpPr>
            <p:grpSpPr>
              <a:xfrm>
                <a:off x="4346178" y="3659640"/>
                <a:ext cx="1397778" cy="1418097"/>
                <a:chOff x="1231122" y="2121256"/>
                <a:chExt cx="1397778" cy="1418097"/>
              </a:xfrm>
            </p:grpSpPr>
            <p:sp>
              <p:nvSpPr>
                <p:cNvPr id="242" name="フリーフォーム: 図形 241">
                  <a:extLst>
                    <a:ext uri="{FF2B5EF4-FFF2-40B4-BE49-F238E27FC236}">
                      <a16:creationId xmlns:a16="http://schemas.microsoft.com/office/drawing/2014/main" id="{085BFAB2-3F25-44D1-A7D4-1DD5B0ADFD29}"/>
                    </a:ext>
                  </a:extLst>
                </p:cNvPr>
                <p:cNvSpPr/>
                <p:nvPr/>
              </p:nvSpPr>
              <p:spPr>
                <a:xfrm>
                  <a:off x="1231122" y="2121256"/>
                  <a:ext cx="1397778" cy="848304"/>
                </a:xfrm>
                <a:custGeom>
                  <a:avLst/>
                  <a:gdLst>
                    <a:gd name="connsiteX0" fmla="*/ 698889 w 1397778"/>
                    <a:gd name="connsiteY0" fmla="*/ 0 h 895789"/>
                    <a:gd name="connsiteX1" fmla="*/ 776922 w 1397778"/>
                    <a:gd name="connsiteY1" fmla="*/ 97106 h 895789"/>
                    <a:gd name="connsiteX2" fmla="*/ 879775 w 1397778"/>
                    <a:gd name="connsiteY2" fmla="*/ 21777 h 895789"/>
                    <a:gd name="connsiteX3" fmla="*/ 927661 w 1397778"/>
                    <a:gd name="connsiteY3" fmla="*/ 134040 h 895789"/>
                    <a:gd name="connsiteX4" fmla="*/ 1048334 w 1397778"/>
                    <a:gd name="connsiteY4" fmla="*/ 85623 h 895789"/>
                    <a:gd name="connsiteX5" fmla="*/ 1062815 w 1397778"/>
                    <a:gd name="connsiteY5" fmla="*/ 205397 h 895789"/>
                    <a:gd name="connsiteX6" fmla="*/ 1193078 w 1397778"/>
                    <a:gd name="connsiteY6" fmla="*/ 187189 h 895789"/>
                    <a:gd name="connsiteX7" fmla="*/ 1173166 w 1397778"/>
                    <a:gd name="connsiteY7" fmla="*/ 306308 h 895789"/>
                    <a:gd name="connsiteX8" fmla="*/ 1304145 w 1397778"/>
                    <a:gd name="connsiteY8" fmla="*/ 319551 h 895789"/>
                    <a:gd name="connsiteX9" fmla="*/ 1251199 w 1397778"/>
                    <a:gd name="connsiteY9" fmla="*/ 429900 h 895789"/>
                    <a:gd name="connsiteX10" fmla="*/ 1373964 w 1397778"/>
                    <a:gd name="connsiteY10" fmla="*/ 473690 h 895789"/>
                    <a:gd name="connsiteX11" fmla="*/ 1291587 w 1397778"/>
                    <a:gd name="connsiteY11" fmla="*/ 567745 h 895789"/>
                    <a:gd name="connsiteX12" fmla="*/ 1397778 w 1397778"/>
                    <a:gd name="connsiteY12" fmla="*/ 639102 h 895789"/>
                    <a:gd name="connsiteX13" fmla="*/ 1291587 w 1397778"/>
                    <a:gd name="connsiteY13" fmla="*/ 710459 h 895789"/>
                    <a:gd name="connsiteX14" fmla="*/ 1373964 w 1397778"/>
                    <a:gd name="connsiteY14" fmla="*/ 804514 h 895789"/>
                    <a:gd name="connsiteX15" fmla="*/ 1251199 w 1397778"/>
                    <a:gd name="connsiteY15" fmla="*/ 848304 h 895789"/>
                    <a:gd name="connsiteX16" fmla="*/ 1273983 w 1397778"/>
                    <a:gd name="connsiteY16" fmla="*/ 895789 h 895789"/>
                    <a:gd name="connsiteX17" fmla="*/ 123796 w 1397778"/>
                    <a:gd name="connsiteY17" fmla="*/ 895789 h 895789"/>
                    <a:gd name="connsiteX18" fmla="*/ 146579 w 1397778"/>
                    <a:gd name="connsiteY18" fmla="*/ 848304 h 895789"/>
                    <a:gd name="connsiteX19" fmla="*/ 23814 w 1397778"/>
                    <a:gd name="connsiteY19" fmla="*/ 804514 h 895789"/>
                    <a:gd name="connsiteX20" fmla="*/ 106191 w 1397778"/>
                    <a:gd name="connsiteY20" fmla="*/ 710459 h 895789"/>
                    <a:gd name="connsiteX21" fmla="*/ 0 w 1397778"/>
                    <a:gd name="connsiteY21" fmla="*/ 639102 h 895789"/>
                    <a:gd name="connsiteX22" fmla="*/ 106191 w 1397778"/>
                    <a:gd name="connsiteY22" fmla="*/ 567745 h 895789"/>
                    <a:gd name="connsiteX23" fmla="*/ 23814 w 1397778"/>
                    <a:gd name="connsiteY23" fmla="*/ 473690 h 895789"/>
                    <a:gd name="connsiteX24" fmla="*/ 146579 w 1397778"/>
                    <a:gd name="connsiteY24" fmla="*/ 429900 h 895789"/>
                    <a:gd name="connsiteX25" fmla="*/ 93633 w 1397778"/>
                    <a:gd name="connsiteY25" fmla="*/ 319551 h 895789"/>
                    <a:gd name="connsiteX26" fmla="*/ 224612 w 1397778"/>
                    <a:gd name="connsiteY26" fmla="*/ 306308 h 895789"/>
                    <a:gd name="connsiteX27" fmla="*/ 204700 w 1397778"/>
                    <a:gd name="connsiteY27" fmla="*/ 187189 h 895789"/>
                    <a:gd name="connsiteX28" fmla="*/ 334963 w 1397778"/>
                    <a:gd name="connsiteY28" fmla="*/ 205397 h 895789"/>
                    <a:gd name="connsiteX29" fmla="*/ 349445 w 1397778"/>
                    <a:gd name="connsiteY29" fmla="*/ 85623 h 895789"/>
                    <a:gd name="connsiteX30" fmla="*/ 470117 w 1397778"/>
                    <a:gd name="connsiteY30" fmla="*/ 134040 h 895789"/>
                    <a:gd name="connsiteX31" fmla="*/ 518003 w 1397778"/>
                    <a:gd name="connsiteY31" fmla="*/ 21777 h 895789"/>
                    <a:gd name="connsiteX32" fmla="*/ 620856 w 1397778"/>
                    <a:gd name="connsiteY32" fmla="*/ 97106 h 895789"/>
                    <a:gd name="connsiteX0" fmla="*/ 698889 w 1397778"/>
                    <a:gd name="connsiteY0" fmla="*/ 0 h 895789"/>
                    <a:gd name="connsiteX1" fmla="*/ 776922 w 1397778"/>
                    <a:gd name="connsiteY1" fmla="*/ 97106 h 895789"/>
                    <a:gd name="connsiteX2" fmla="*/ 879775 w 1397778"/>
                    <a:gd name="connsiteY2" fmla="*/ 21777 h 895789"/>
                    <a:gd name="connsiteX3" fmla="*/ 927661 w 1397778"/>
                    <a:gd name="connsiteY3" fmla="*/ 134040 h 895789"/>
                    <a:gd name="connsiteX4" fmla="*/ 1048334 w 1397778"/>
                    <a:gd name="connsiteY4" fmla="*/ 85623 h 895789"/>
                    <a:gd name="connsiteX5" fmla="*/ 1062815 w 1397778"/>
                    <a:gd name="connsiteY5" fmla="*/ 205397 h 895789"/>
                    <a:gd name="connsiteX6" fmla="*/ 1193078 w 1397778"/>
                    <a:gd name="connsiteY6" fmla="*/ 187189 h 895789"/>
                    <a:gd name="connsiteX7" fmla="*/ 1173166 w 1397778"/>
                    <a:gd name="connsiteY7" fmla="*/ 306308 h 895789"/>
                    <a:gd name="connsiteX8" fmla="*/ 1304145 w 1397778"/>
                    <a:gd name="connsiteY8" fmla="*/ 319551 h 895789"/>
                    <a:gd name="connsiteX9" fmla="*/ 1251199 w 1397778"/>
                    <a:gd name="connsiteY9" fmla="*/ 429900 h 895789"/>
                    <a:gd name="connsiteX10" fmla="*/ 1373964 w 1397778"/>
                    <a:gd name="connsiteY10" fmla="*/ 473690 h 895789"/>
                    <a:gd name="connsiteX11" fmla="*/ 1291587 w 1397778"/>
                    <a:gd name="connsiteY11" fmla="*/ 567745 h 895789"/>
                    <a:gd name="connsiteX12" fmla="*/ 1397778 w 1397778"/>
                    <a:gd name="connsiteY12" fmla="*/ 639102 h 895789"/>
                    <a:gd name="connsiteX13" fmla="*/ 1291587 w 1397778"/>
                    <a:gd name="connsiteY13" fmla="*/ 710459 h 895789"/>
                    <a:gd name="connsiteX14" fmla="*/ 1373964 w 1397778"/>
                    <a:gd name="connsiteY14" fmla="*/ 804514 h 895789"/>
                    <a:gd name="connsiteX15" fmla="*/ 1251199 w 1397778"/>
                    <a:gd name="connsiteY15" fmla="*/ 848304 h 895789"/>
                    <a:gd name="connsiteX16" fmla="*/ 1273983 w 1397778"/>
                    <a:gd name="connsiteY16" fmla="*/ 895789 h 895789"/>
                    <a:gd name="connsiteX17" fmla="*/ 146579 w 1397778"/>
                    <a:gd name="connsiteY17" fmla="*/ 848304 h 895789"/>
                    <a:gd name="connsiteX18" fmla="*/ 23814 w 1397778"/>
                    <a:gd name="connsiteY18" fmla="*/ 804514 h 895789"/>
                    <a:gd name="connsiteX19" fmla="*/ 106191 w 1397778"/>
                    <a:gd name="connsiteY19" fmla="*/ 710459 h 895789"/>
                    <a:gd name="connsiteX20" fmla="*/ 0 w 1397778"/>
                    <a:gd name="connsiteY20" fmla="*/ 639102 h 895789"/>
                    <a:gd name="connsiteX21" fmla="*/ 106191 w 1397778"/>
                    <a:gd name="connsiteY21" fmla="*/ 567745 h 895789"/>
                    <a:gd name="connsiteX22" fmla="*/ 23814 w 1397778"/>
                    <a:gd name="connsiteY22" fmla="*/ 473690 h 895789"/>
                    <a:gd name="connsiteX23" fmla="*/ 146579 w 1397778"/>
                    <a:gd name="connsiteY23" fmla="*/ 429900 h 895789"/>
                    <a:gd name="connsiteX24" fmla="*/ 93633 w 1397778"/>
                    <a:gd name="connsiteY24" fmla="*/ 319551 h 895789"/>
                    <a:gd name="connsiteX25" fmla="*/ 224612 w 1397778"/>
                    <a:gd name="connsiteY25" fmla="*/ 306308 h 895789"/>
                    <a:gd name="connsiteX26" fmla="*/ 204700 w 1397778"/>
                    <a:gd name="connsiteY26" fmla="*/ 187189 h 895789"/>
                    <a:gd name="connsiteX27" fmla="*/ 334963 w 1397778"/>
                    <a:gd name="connsiteY27" fmla="*/ 205397 h 895789"/>
                    <a:gd name="connsiteX28" fmla="*/ 349445 w 1397778"/>
                    <a:gd name="connsiteY28" fmla="*/ 85623 h 895789"/>
                    <a:gd name="connsiteX29" fmla="*/ 470117 w 1397778"/>
                    <a:gd name="connsiteY29" fmla="*/ 134040 h 895789"/>
                    <a:gd name="connsiteX30" fmla="*/ 518003 w 1397778"/>
                    <a:gd name="connsiteY30" fmla="*/ 21777 h 895789"/>
                    <a:gd name="connsiteX31" fmla="*/ 620856 w 1397778"/>
                    <a:gd name="connsiteY31" fmla="*/ 97106 h 895789"/>
                    <a:gd name="connsiteX32" fmla="*/ 698889 w 1397778"/>
                    <a:gd name="connsiteY32" fmla="*/ 0 h 895789"/>
                    <a:gd name="connsiteX0" fmla="*/ 698889 w 1397778"/>
                    <a:gd name="connsiteY0" fmla="*/ 0 h 848304"/>
                    <a:gd name="connsiteX1" fmla="*/ 776922 w 1397778"/>
                    <a:gd name="connsiteY1" fmla="*/ 97106 h 848304"/>
                    <a:gd name="connsiteX2" fmla="*/ 879775 w 1397778"/>
                    <a:gd name="connsiteY2" fmla="*/ 21777 h 848304"/>
                    <a:gd name="connsiteX3" fmla="*/ 927661 w 1397778"/>
                    <a:gd name="connsiteY3" fmla="*/ 134040 h 848304"/>
                    <a:gd name="connsiteX4" fmla="*/ 1048334 w 1397778"/>
                    <a:gd name="connsiteY4" fmla="*/ 85623 h 848304"/>
                    <a:gd name="connsiteX5" fmla="*/ 1062815 w 1397778"/>
                    <a:gd name="connsiteY5" fmla="*/ 205397 h 848304"/>
                    <a:gd name="connsiteX6" fmla="*/ 1193078 w 1397778"/>
                    <a:gd name="connsiteY6" fmla="*/ 187189 h 848304"/>
                    <a:gd name="connsiteX7" fmla="*/ 1173166 w 1397778"/>
                    <a:gd name="connsiteY7" fmla="*/ 306308 h 848304"/>
                    <a:gd name="connsiteX8" fmla="*/ 1304145 w 1397778"/>
                    <a:gd name="connsiteY8" fmla="*/ 319551 h 848304"/>
                    <a:gd name="connsiteX9" fmla="*/ 1251199 w 1397778"/>
                    <a:gd name="connsiteY9" fmla="*/ 429900 h 848304"/>
                    <a:gd name="connsiteX10" fmla="*/ 1373964 w 1397778"/>
                    <a:gd name="connsiteY10" fmla="*/ 473690 h 848304"/>
                    <a:gd name="connsiteX11" fmla="*/ 1291587 w 1397778"/>
                    <a:gd name="connsiteY11" fmla="*/ 567745 h 848304"/>
                    <a:gd name="connsiteX12" fmla="*/ 1397778 w 1397778"/>
                    <a:gd name="connsiteY12" fmla="*/ 639102 h 848304"/>
                    <a:gd name="connsiteX13" fmla="*/ 1291587 w 1397778"/>
                    <a:gd name="connsiteY13" fmla="*/ 710459 h 848304"/>
                    <a:gd name="connsiteX14" fmla="*/ 1373964 w 1397778"/>
                    <a:gd name="connsiteY14" fmla="*/ 804514 h 848304"/>
                    <a:gd name="connsiteX15" fmla="*/ 1251199 w 1397778"/>
                    <a:gd name="connsiteY15" fmla="*/ 848304 h 848304"/>
                    <a:gd name="connsiteX16" fmla="*/ 146579 w 1397778"/>
                    <a:gd name="connsiteY16" fmla="*/ 848304 h 848304"/>
                    <a:gd name="connsiteX17" fmla="*/ 23814 w 1397778"/>
                    <a:gd name="connsiteY17" fmla="*/ 804514 h 848304"/>
                    <a:gd name="connsiteX18" fmla="*/ 106191 w 1397778"/>
                    <a:gd name="connsiteY18" fmla="*/ 710459 h 848304"/>
                    <a:gd name="connsiteX19" fmla="*/ 0 w 1397778"/>
                    <a:gd name="connsiteY19" fmla="*/ 639102 h 848304"/>
                    <a:gd name="connsiteX20" fmla="*/ 106191 w 1397778"/>
                    <a:gd name="connsiteY20" fmla="*/ 567745 h 848304"/>
                    <a:gd name="connsiteX21" fmla="*/ 23814 w 1397778"/>
                    <a:gd name="connsiteY21" fmla="*/ 473690 h 848304"/>
                    <a:gd name="connsiteX22" fmla="*/ 146579 w 1397778"/>
                    <a:gd name="connsiteY22" fmla="*/ 429900 h 848304"/>
                    <a:gd name="connsiteX23" fmla="*/ 93633 w 1397778"/>
                    <a:gd name="connsiteY23" fmla="*/ 319551 h 848304"/>
                    <a:gd name="connsiteX24" fmla="*/ 224612 w 1397778"/>
                    <a:gd name="connsiteY24" fmla="*/ 306308 h 848304"/>
                    <a:gd name="connsiteX25" fmla="*/ 204700 w 1397778"/>
                    <a:gd name="connsiteY25" fmla="*/ 187189 h 848304"/>
                    <a:gd name="connsiteX26" fmla="*/ 334963 w 1397778"/>
                    <a:gd name="connsiteY26" fmla="*/ 205397 h 848304"/>
                    <a:gd name="connsiteX27" fmla="*/ 349445 w 1397778"/>
                    <a:gd name="connsiteY27" fmla="*/ 85623 h 848304"/>
                    <a:gd name="connsiteX28" fmla="*/ 470117 w 1397778"/>
                    <a:gd name="connsiteY28" fmla="*/ 134040 h 848304"/>
                    <a:gd name="connsiteX29" fmla="*/ 518003 w 1397778"/>
                    <a:gd name="connsiteY29" fmla="*/ 21777 h 848304"/>
                    <a:gd name="connsiteX30" fmla="*/ 620856 w 1397778"/>
                    <a:gd name="connsiteY30" fmla="*/ 97106 h 848304"/>
                    <a:gd name="connsiteX31" fmla="*/ 698889 w 1397778"/>
                    <a:gd name="connsiteY31" fmla="*/ 0 h 8483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397778" h="848304">
                      <a:moveTo>
                        <a:pt x="698889" y="0"/>
                      </a:moveTo>
                      <a:lnTo>
                        <a:pt x="776922" y="97106"/>
                      </a:lnTo>
                      <a:lnTo>
                        <a:pt x="879775" y="21777"/>
                      </a:lnTo>
                      <a:lnTo>
                        <a:pt x="927661" y="134040"/>
                      </a:lnTo>
                      <a:lnTo>
                        <a:pt x="1048334" y="85623"/>
                      </a:lnTo>
                      <a:lnTo>
                        <a:pt x="1062815" y="205397"/>
                      </a:lnTo>
                      <a:lnTo>
                        <a:pt x="1193078" y="187189"/>
                      </a:lnTo>
                      <a:lnTo>
                        <a:pt x="1173166" y="306308"/>
                      </a:lnTo>
                      <a:lnTo>
                        <a:pt x="1304145" y="319551"/>
                      </a:lnTo>
                      <a:lnTo>
                        <a:pt x="1251199" y="429900"/>
                      </a:lnTo>
                      <a:lnTo>
                        <a:pt x="1373964" y="473690"/>
                      </a:lnTo>
                      <a:lnTo>
                        <a:pt x="1291587" y="567745"/>
                      </a:lnTo>
                      <a:lnTo>
                        <a:pt x="1397778" y="639102"/>
                      </a:lnTo>
                      <a:lnTo>
                        <a:pt x="1291587" y="710459"/>
                      </a:lnTo>
                      <a:lnTo>
                        <a:pt x="1373964" y="804514"/>
                      </a:lnTo>
                      <a:lnTo>
                        <a:pt x="1251199" y="848304"/>
                      </a:lnTo>
                      <a:lnTo>
                        <a:pt x="146579" y="848304"/>
                      </a:lnTo>
                      <a:lnTo>
                        <a:pt x="23814" y="804514"/>
                      </a:lnTo>
                      <a:lnTo>
                        <a:pt x="106191" y="710459"/>
                      </a:lnTo>
                      <a:lnTo>
                        <a:pt x="0" y="639102"/>
                      </a:lnTo>
                      <a:lnTo>
                        <a:pt x="106191" y="567745"/>
                      </a:lnTo>
                      <a:lnTo>
                        <a:pt x="23814" y="473690"/>
                      </a:lnTo>
                      <a:lnTo>
                        <a:pt x="146579" y="429900"/>
                      </a:lnTo>
                      <a:lnTo>
                        <a:pt x="93633" y="319551"/>
                      </a:lnTo>
                      <a:lnTo>
                        <a:pt x="224612" y="306308"/>
                      </a:lnTo>
                      <a:lnTo>
                        <a:pt x="204700" y="187189"/>
                      </a:lnTo>
                      <a:lnTo>
                        <a:pt x="334963" y="205397"/>
                      </a:lnTo>
                      <a:lnTo>
                        <a:pt x="349445" y="85623"/>
                      </a:lnTo>
                      <a:lnTo>
                        <a:pt x="470117" y="134040"/>
                      </a:lnTo>
                      <a:lnTo>
                        <a:pt x="518003" y="21777"/>
                      </a:lnTo>
                      <a:lnTo>
                        <a:pt x="620856" y="97106"/>
                      </a:lnTo>
                      <a:lnTo>
                        <a:pt x="698889" y="0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43" name="グループ化 242">
                  <a:extLst>
                    <a:ext uri="{FF2B5EF4-FFF2-40B4-BE49-F238E27FC236}">
                      <a16:creationId xmlns:a16="http://schemas.microsoft.com/office/drawing/2014/main" id="{CE374AD0-D403-467D-9685-F7D864F4E882}"/>
                    </a:ext>
                  </a:extLst>
                </p:cNvPr>
                <p:cNvGrpSpPr/>
                <p:nvPr/>
              </p:nvGrpSpPr>
              <p:grpSpPr>
                <a:xfrm>
                  <a:off x="1297904" y="2379247"/>
                  <a:ext cx="1277659" cy="1160106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252" name="グループ化 251">
                    <a:extLst>
                      <a:ext uri="{FF2B5EF4-FFF2-40B4-BE49-F238E27FC236}">
                        <a16:creationId xmlns:a16="http://schemas.microsoft.com/office/drawing/2014/main" id="{98977DEC-04AF-499D-A166-E838B0813E77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57" name="円/楕円 489">
                      <a:extLst>
                        <a:ext uri="{FF2B5EF4-FFF2-40B4-BE49-F238E27FC236}">
                          <a16:creationId xmlns:a16="http://schemas.microsoft.com/office/drawing/2014/main" id="{449AF7E5-AD81-4BDF-9F97-5D61CD015DA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58" name="円/楕円 490">
                      <a:extLst>
                        <a:ext uri="{FF2B5EF4-FFF2-40B4-BE49-F238E27FC236}">
                          <a16:creationId xmlns:a16="http://schemas.microsoft.com/office/drawing/2014/main" id="{FE6A7D4C-A216-4B13-B985-6C7A7902A56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253" name="グループ化 252">
                    <a:extLst>
                      <a:ext uri="{FF2B5EF4-FFF2-40B4-BE49-F238E27FC236}">
                        <a16:creationId xmlns:a16="http://schemas.microsoft.com/office/drawing/2014/main" id="{0FCB1960-E2C6-46DD-8293-2DA67CA75C6C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55" name="円/楕円 487">
                      <a:extLst>
                        <a:ext uri="{FF2B5EF4-FFF2-40B4-BE49-F238E27FC236}">
                          <a16:creationId xmlns:a16="http://schemas.microsoft.com/office/drawing/2014/main" id="{D9C3802A-8C3F-4F7D-9F65-7FC05237884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56" name="円/楕円 488">
                      <a:extLst>
                        <a:ext uri="{FF2B5EF4-FFF2-40B4-BE49-F238E27FC236}">
                          <a16:creationId xmlns:a16="http://schemas.microsoft.com/office/drawing/2014/main" id="{302BB4B5-8514-4D92-99C7-0E108AC1146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54" name="円/楕円 486">
                    <a:extLst>
                      <a:ext uri="{FF2B5EF4-FFF2-40B4-BE49-F238E27FC236}">
                        <a16:creationId xmlns:a16="http://schemas.microsoft.com/office/drawing/2014/main" id="{002C51B3-FF1F-4698-A3F8-A654F99A324C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4" name="円/楕円 479">
                  <a:extLst>
                    <a:ext uri="{FF2B5EF4-FFF2-40B4-BE49-F238E27FC236}">
                      <a16:creationId xmlns:a16="http://schemas.microsoft.com/office/drawing/2014/main" id="{8989CD85-49A3-43F5-AB5D-185DD8DB27C3}"/>
                    </a:ext>
                  </a:extLst>
                </p:cNvPr>
                <p:cNvSpPr/>
                <p:nvPr/>
              </p:nvSpPr>
              <p:spPr>
                <a:xfrm>
                  <a:off x="1563292" y="2911242"/>
                  <a:ext cx="152660" cy="8369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5" name="円/楕円 480">
                  <a:extLst>
                    <a:ext uri="{FF2B5EF4-FFF2-40B4-BE49-F238E27FC236}">
                      <a16:creationId xmlns:a16="http://schemas.microsoft.com/office/drawing/2014/main" id="{39D8FE8F-9ED2-4AF2-AC72-2E186A86CA5F}"/>
                    </a:ext>
                  </a:extLst>
                </p:cNvPr>
                <p:cNvSpPr/>
                <p:nvPr/>
              </p:nvSpPr>
              <p:spPr>
                <a:xfrm>
                  <a:off x="2138169" y="2911242"/>
                  <a:ext cx="152660" cy="8369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6" name="円/楕円 472">
                  <a:extLst>
                    <a:ext uri="{FF2B5EF4-FFF2-40B4-BE49-F238E27FC236}">
                      <a16:creationId xmlns:a16="http://schemas.microsoft.com/office/drawing/2014/main" id="{20470CB7-5F5C-46C8-A19B-6F612B66323E}"/>
                    </a:ext>
                  </a:extLst>
                </p:cNvPr>
                <p:cNvSpPr/>
                <p:nvPr/>
              </p:nvSpPr>
              <p:spPr>
                <a:xfrm>
                  <a:off x="1499857" y="2704001"/>
                  <a:ext cx="296131" cy="6550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7" name="円/楕円 473">
                  <a:extLst>
                    <a:ext uri="{FF2B5EF4-FFF2-40B4-BE49-F238E27FC236}">
                      <a16:creationId xmlns:a16="http://schemas.microsoft.com/office/drawing/2014/main" id="{8D2ECFF7-6A5E-47DC-A0B4-2938C8C28818}"/>
                    </a:ext>
                  </a:extLst>
                </p:cNvPr>
                <p:cNvSpPr/>
                <p:nvPr/>
              </p:nvSpPr>
              <p:spPr>
                <a:xfrm>
                  <a:off x="2063644" y="2704001"/>
                  <a:ext cx="296131" cy="6550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48" name="グループ化 247">
                  <a:extLst>
                    <a:ext uri="{FF2B5EF4-FFF2-40B4-BE49-F238E27FC236}">
                      <a16:creationId xmlns:a16="http://schemas.microsoft.com/office/drawing/2014/main" id="{52DC6E81-6F59-46DC-964E-D4F6D943805F}"/>
                    </a:ext>
                  </a:extLst>
                </p:cNvPr>
                <p:cNvGrpSpPr/>
                <p:nvPr/>
              </p:nvGrpSpPr>
              <p:grpSpPr>
                <a:xfrm>
                  <a:off x="1819207" y="3040652"/>
                  <a:ext cx="240026" cy="203430"/>
                  <a:chOff x="7084627" y="3040652"/>
                  <a:chExt cx="240026" cy="203430"/>
                </a:xfrm>
                <a:solidFill>
                  <a:schemeClr val="accent2">
                    <a:lumMod val="75000"/>
                  </a:schemeClr>
                </a:solidFill>
              </p:grpSpPr>
              <p:sp>
                <p:nvSpPr>
                  <p:cNvPr id="250" name="円/楕円 662">
                    <a:extLst>
                      <a:ext uri="{FF2B5EF4-FFF2-40B4-BE49-F238E27FC236}">
                        <a16:creationId xmlns:a16="http://schemas.microsoft.com/office/drawing/2014/main" id="{3AEF3D5B-5259-4922-B018-6FE0F1672533}"/>
                      </a:ext>
                    </a:extLst>
                  </p:cNvPr>
                  <p:cNvSpPr/>
                  <p:nvPr/>
                </p:nvSpPr>
                <p:spPr>
                  <a:xfrm>
                    <a:off x="7084627" y="3102163"/>
                    <a:ext cx="240026" cy="125443"/>
                  </a:xfrm>
                  <a:custGeom>
                    <a:avLst/>
                    <a:gdLst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451"/>
                      <a:gd name="connsiteX1" fmla="*/ 115251 w 240026"/>
                      <a:gd name="connsiteY1" fmla="*/ 0 h 160451"/>
                      <a:gd name="connsiteX2" fmla="*/ 240026 w 240026"/>
                      <a:gd name="connsiteY2" fmla="*/ 96853 h 160451"/>
                      <a:gd name="connsiteX3" fmla="*/ 120013 w 240026"/>
                      <a:gd name="connsiteY3" fmla="*/ 160368 h 160451"/>
                      <a:gd name="connsiteX4" fmla="*/ 0 w 240026"/>
                      <a:gd name="connsiteY4" fmla="*/ 96853 h 1604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40026" h="160451">
                        <a:moveTo>
                          <a:pt x="0" y="96853"/>
                        </a:moveTo>
                        <a:cubicBezTo>
                          <a:pt x="0" y="37409"/>
                          <a:pt x="48970" y="0"/>
                          <a:pt x="115251" y="0"/>
                        </a:cubicBezTo>
                        <a:cubicBezTo>
                          <a:pt x="181532" y="0"/>
                          <a:pt x="240026" y="28271"/>
                          <a:pt x="240026" y="96853"/>
                        </a:cubicBezTo>
                        <a:cubicBezTo>
                          <a:pt x="240026" y="165435"/>
                          <a:pt x="186294" y="160368"/>
                          <a:pt x="120013" y="160368"/>
                        </a:cubicBezTo>
                        <a:cubicBezTo>
                          <a:pt x="53732" y="160368"/>
                          <a:pt x="0" y="156297"/>
                          <a:pt x="0" y="96853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1" name="フリーフォーム: 図形 250">
                    <a:extLst>
                      <a:ext uri="{FF2B5EF4-FFF2-40B4-BE49-F238E27FC236}">
                        <a16:creationId xmlns:a16="http://schemas.microsoft.com/office/drawing/2014/main" id="{0CE50F5F-A1F1-41FC-9F66-46A081DFF543}"/>
                      </a:ext>
                    </a:extLst>
                  </p:cNvPr>
                  <p:cNvSpPr/>
                  <p:nvPr/>
                </p:nvSpPr>
                <p:spPr>
                  <a:xfrm>
                    <a:off x="7137014" y="3040652"/>
                    <a:ext cx="135252" cy="203430"/>
                  </a:xfrm>
                  <a:custGeom>
                    <a:avLst/>
                    <a:gdLst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  <a:gd name="connsiteX7" fmla="*/ 51484 w 168590"/>
                      <a:gd name="connsiteY7" fmla="*/ 11330 h 241869"/>
                      <a:gd name="connsiteX8" fmla="*/ 84295 w 168590"/>
                      <a:gd name="connsiteY8" fmla="*/ 18031 h 241869"/>
                      <a:gd name="connsiteX9" fmla="*/ 117107 w 168590"/>
                      <a:gd name="connsiteY9" fmla="*/ 11330 h 241869"/>
                      <a:gd name="connsiteX0" fmla="*/ 84295 w 175735"/>
                      <a:gd name="connsiteY0" fmla="*/ 18031 h 241869"/>
                      <a:gd name="connsiteX1" fmla="*/ 117107 w 175735"/>
                      <a:gd name="connsiteY1" fmla="*/ 11330 h 241869"/>
                      <a:gd name="connsiteX2" fmla="*/ 133718 w 175735"/>
                      <a:gd name="connsiteY2" fmla="*/ 0 h 241869"/>
                      <a:gd name="connsiteX3" fmla="*/ 145091 w 175735"/>
                      <a:gd name="connsiteY3" fmla="*/ 28432 h 241869"/>
                      <a:gd name="connsiteX4" fmla="*/ 168590 w 175735"/>
                      <a:gd name="connsiteY4" fmla="*/ 156595 h 241869"/>
                      <a:gd name="connsiteX5" fmla="*/ 84295 w 175735"/>
                      <a:gd name="connsiteY5" fmla="*/ 241869 h 241869"/>
                      <a:gd name="connsiteX6" fmla="*/ 0 w 175735"/>
                      <a:gd name="connsiteY6" fmla="*/ 156595 h 241869"/>
                      <a:gd name="connsiteX7" fmla="*/ 25880 w 175735"/>
                      <a:gd name="connsiteY7" fmla="*/ 28432 h 241869"/>
                      <a:gd name="connsiteX8" fmla="*/ 37274 w 175735"/>
                      <a:gd name="connsiteY8" fmla="*/ 1638 h 241869"/>
                      <a:gd name="connsiteX9" fmla="*/ 51484 w 175735"/>
                      <a:gd name="connsiteY9" fmla="*/ 11330 h 241869"/>
                      <a:gd name="connsiteX10" fmla="*/ 175735 w 175735"/>
                      <a:gd name="connsiteY10" fmla="*/ 109471 h 241869"/>
                      <a:gd name="connsiteX0" fmla="*/ 84295 w 168590"/>
                      <a:gd name="connsiteY0" fmla="*/ 18031 h 241869"/>
                      <a:gd name="connsiteX1" fmla="*/ 117107 w 168590"/>
                      <a:gd name="connsiteY1" fmla="*/ 11330 h 241869"/>
                      <a:gd name="connsiteX2" fmla="*/ 133718 w 168590"/>
                      <a:gd name="connsiteY2" fmla="*/ 0 h 241869"/>
                      <a:gd name="connsiteX3" fmla="*/ 145091 w 168590"/>
                      <a:gd name="connsiteY3" fmla="*/ 28432 h 241869"/>
                      <a:gd name="connsiteX4" fmla="*/ 168590 w 168590"/>
                      <a:gd name="connsiteY4" fmla="*/ 156595 h 241869"/>
                      <a:gd name="connsiteX5" fmla="*/ 84295 w 168590"/>
                      <a:gd name="connsiteY5" fmla="*/ 241869 h 241869"/>
                      <a:gd name="connsiteX6" fmla="*/ 0 w 168590"/>
                      <a:gd name="connsiteY6" fmla="*/ 156595 h 241869"/>
                      <a:gd name="connsiteX7" fmla="*/ 25880 w 168590"/>
                      <a:gd name="connsiteY7" fmla="*/ 28432 h 241869"/>
                      <a:gd name="connsiteX8" fmla="*/ 37274 w 168590"/>
                      <a:gd name="connsiteY8" fmla="*/ 1638 h 241869"/>
                      <a:gd name="connsiteX9" fmla="*/ 51484 w 168590"/>
                      <a:gd name="connsiteY9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8" fmla="*/ 51484 w 168590"/>
                      <a:gd name="connsiteY8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68590" h="241869">
                        <a:moveTo>
                          <a:pt x="133718" y="0"/>
                        </a:moveTo>
                        <a:lnTo>
                          <a:pt x="145091" y="28432"/>
                        </a:lnTo>
                        <a:cubicBezTo>
                          <a:pt x="159751" y="77796"/>
                          <a:pt x="168590" y="133047"/>
                          <a:pt x="168590" y="156595"/>
                        </a:cubicBezTo>
                        <a:cubicBezTo>
                          <a:pt x="168590" y="203691"/>
                          <a:pt x="130850" y="241869"/>
                          <a:pt x="84295" y="241869"/>
                        </a:cubicBezTo>
                        <a:cubicBezTo>
                          <a:pt x="37740" y="241869"/>
                          <a:pt x="0" y="203691"/>
                          <a:pt x="0" y="156595"/>
                        </a:cubicBezTo>
                        <a:cubicBezTo>
                          <a:pt x="0" y="133047"/>
                          <a:pt x="10031" y="77796"/>
                          <a:pt x="25880" y="28432"/>
                        </a:cubicBezTo>
                        <a:lnTo>
                          <a:pt x="37274" y="1638"/>
                        </a:lnTo>
                      </a:path>
                    </a:pathLst>
                  </a:cu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9" name="フリーフォーム: 図形 248">
                  <a:extLst>
                    <a:ext uri="{FF2B5EF4-FFF2-40B4-BE49-F238E27FC236}">
                      <a16:creationId xmlns:a16="http://schemas.microsoft.com/office/drawing/2014/main" id="{C9368C57-D220-428D-B5FA-515FAC58DE9F}"/>
                    </a:ext>
                  </a:extLst>
                </p:cNvPr>
                <p:cNvSpPr/>
                <p:nvPr/>
              </p:nvSpPr>
              <p:spPr>
                <a:xfrm>
                  <a:off x="1852110" y="3349227"/>
                  <a:ext cx="188240" cy="67770"/>
                </a:xfrm>
                <a:custGeom>
                  <a:avLst/>
                  <a:gdLst>
                    <a:gd name="connsiteX0" fmla="*/ 0 w 485124"/>
                    <a:gd name="connsiteY0" fmla="*/ 0 h 247877"/>
                    <a:gd name="connsiteX1" fmla="*/ 16958 w 485124"/>
                    <a:gd name="connsiteY1" fmla="*/ 4041 h 247877"/>
                    <a:gd name="connsiteX2" fmla="*/ 242562 w 485124"/>
                    <a:gd name="connsiteY2" fmla="*/ 24039 h 247877"/>
                    <a:gd name="connsiteX3" fmla="*/ 468167 w 485124"/>
                    <a:gd name="connsiteY3" fmla="*/ 4041 h 247877"/>
                    <a:gd name="connsiteX4" fmla="*/ 485124 w 485124"/>
                    <a:gd name="connsiteY4" fmla="*/ 0 h 247877"/>
                    <a:gd name="connsiteX5" fmla="*/ 467238 w 485124"/>
                    <a:gd name="connsiteY5" fmla="*/ 92456 h 247877"/>
                    <a:gd name="connsiteX6" fmla="*/ 242562 w 485124"/>
                    <a:gd name="connsiteY6" fmla="*/ 247877 h 247877"/>
                    <a:gd name="connsiteX7" fmla="*/ 17886 w 485124"/>
                    <a:gd name="connsiteY7" fmla="*/ 92456 h 247877"/>
                    <a:gd name="connsiteX0" fmla="*/ 0 w 485124"/>
                    <a:gd name="connsiteY0" fmla="*/ 62634 h 310511"/>
                    <a:gd name="connsiteX1" fmla="*/ 16958 w 485124"/>
                    <a:gd name="connsiteY1" fmla="*/ 66675 h 310511"/>
                    <a:gd name="connsiteX2" fmla="*/ 242562 w 485124"/>
                    <a:gd name="connsiteY2" fmla="*/ 0 h 310511"/>
                    <a:gd name="connsiteX3" fmla="*/ 468167 w 485124"/>
                    <a:gd name="connsiteY3" fmla="*/ 66675 h 310511"/>
                    <a:gd name="connsiteX4" fmla="*/ 485124 w 485124"/>
                    <a:gd name="connsiteY4" fmla="*/ 62634 h 310511"/>
                    <a:gd name="connsiteX5" fmla="*/ 467238 w 485124"/>
                    <a:gd name="connsiteY5" fmla="*/ 155090 h 310511"/>
                    <a:gd name="connsiteX6" fmla="*/ 242562 w 485124"/>
                    <a:gd name="connsiteY6" fmla="*/ 310511 h 310511"/>
                    <a:gd name="connsiteX7" fmla="*/ 17886 w 485124"/>
                    <a:gd name="connsiteY7" fmla="*/ 155090 h 310511"/>
                    <a:gd name="connsiteX8" fmla="*/ 0 w 485124"/>
                    <a:gd name="connsiteY8" fmla="*/ 62634 h 310511"/>
                    <a:gd name="connsiteX0" fmla="*/ 0 w 485124"/>
                    <a:gd name="connsiteY0" fmla="*/ 62634 h 310511"/>
                    <a:gd name="connsiteX1" fmla="*/ 242562 w 485124"/>
                    <a:gd name="connsiteY1" fmla="*/ 0 h 310511"/>
                    <a:gd name="connsiteX2" fmla="*/ 468167 w 485124"/>
                    <a:gd name="connsiteY2" fmla="*/ 66675 h 310511"/>
                    <a:gd name="connsiteX3" fmla="*/ 485124 w 485124"/>
                    <a:gd name="connsiteY3" fmla="*/ 62634 h 310511"/>
                    <a:gd name="connsiteX4" fmla="*/ 467238 w 485124"/>
                    <a:gd name="connsiteY4" fmla="*/ 155090 h 310511"/>
                    <a:gd name="connsiteX5" fmla="*/ 242562 w 485124"/>
                    <a:gd name="connsiteY5" fmla="*/ 310511 h 310511"/>
                    <a:gd name="connsiteX6" fmla="*/ 17886 w 485124"/>
                    <a:gd name="connsiteY6" fmla="*/ 155090 h 310511"/>
                    <a:gd name="connsiteX7" fmla="*/ 0 w 485124"/>
                    <a:gd name="connsiteY7" fmla="*/ 62634 h 310511"/>
                    <a:gd name="connsiteX0" fmla="*/ 0 w 485124"/>
                    <a:gd name="connsiteY0" fmla="*/ 62634 h 310511"/>
                    <a:gd name="connsiteX1" fmla="*/ 242562 w 485124"/>
                    <a:gd name="connsiteY1" fmla="*/ 0 h 310511"/>
                    <a:gd name="connsiteX2" fmla="*/ 485124 w 485124"/>
                    <a:gd name="connsiteY2" fmla="*/ 62634 h 310511"/>
                    <a:gd name="connsiteX3" fmla="*/ 467238 w 485124"/>
                    <a:gd name="connsiteY3" fmla="*/ 155090 h 310511"/>
                    <a:gd name="connsiteX4" fmla="*/ 242562 w 485124"/>
                    <a:gd name="connsiteY4" fmla="*/ 310511 h 310511"/>
                    <a:gd name="connsiteX5" fmla="*/ 17886 w 485124"/>
                    <a:gd name="connsiteY5" fmla="*/ 155090 h 310511"/>
                    <a:gd name="connsiteX6" fmla="*/ 0 w 485124"/>
                    <a:gd name="connsiteY6" fmla="*/ 62634 h 31051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85124" h="310511">
                      <a:moveTo>
                        <a:pt x="0" y="62634"/>
                      </a:moveTo>
                      <a:lnTo>
                        <a:pt x="242562" y="0"/>
                      </a:lnTo>
                      <a:cubicBezTo>
                        <a:pt x="323416" y="0"/>
                        <a:pt x="447678" y="36786"/>
                        <a:pt x="485124" y="62634"/>
                      </a:cubicBezTo>
                      <a:lnTo>
                        <a:pt x="467238" y="155090"/>
                      </a:lnTo>
                      <a:cubicBezTo>
                        <a:pt x="430221" y="246424"/>
                        <a:pt x="343563" y="310511"/>
                        <a:pt x="242562" y="310511"/>
                      </a:cubicBezTo>
                      <a:cubicBezTo>
                        <a:pt x="141562" y="310511"/>
                        <a:pt x="54903" y="246424"/>
                        <a:pt x="17886" y="155090"/>
                      </a:cubicBezTo>
                      <a:lnTo>
                        <a:pt x="0" y="62634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81" name="グループ化 280">
              <a:extLst>
                <a:ext uri="{FF2B5EF4-FFF2-40B4-BE49-F238E27FC236}">
                  <a16:creationId xmlns:a16="http://schemas.microsoft.com/office/drawing/2014/main" id="{7CC116B8-F347-44FF-B0BA-F9F503A8F67A}"/>
                </a:ext>
              </a:extLst>
            </p:cNvPr>
            <p:cNvGrpSpPr/>
            <p:nvPr/>
          </p:nvGrpSpPr>
          <p:grpSpPr>
            <a:xfrm>
              <a:off x="5219204" y="4413816"/>
              <a:ext cx="616645" cy="1559791"/>
              <a:chOff x="2191349" y="1770013"/>
              <a:chExt cx="547517" cy="1384935"/>
            </a:xfrm>
          </p:grpSpPr>
          <p:sp>
            <p:nvSpPr>
              <p:cNvPr id="282" name="フリーフォーム: 図形 281">
                <a:extLst>
                  <a:ext uri="{FF2B5EF4-FFF2-40B4-BE49-F238E27FC236}">
                    <a16:creationId xmlns:a16="http://schemas.microsoft.com/office/drawing/2014/main" id="{E6151319-DC70-4B38-8F9E-940BC7A6FFB0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3" name="フリーフォーム: 図形 282">
                <a:extLst>
                  <a:ext uri="{FF2B5EF4-FFF2-40B4-BE49-F238E27FC236}">
                    <a16:creationId xmlns:a16="http://schemas.microsoft.com/office/drawing/2014/main" id="{7841E63A-D0AB-413A-87E9-BD3B2525FB34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09" name="フリーフォーム: 図形 308">
                <a:extLst>
                  <a:ext uri="{FF2B5EF4-FFF2-40B4-BE49-F238E27FC236}">
                    <a16:creationId xmlns:a16="http://schemas.microsoft.com/office/drawing/2014/main" id="{62406B93-FFAB-4444-94B0-7E1EA8E2409C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60000"/>
                  <a:lumOff val="40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0" name="四角形: 上の 2 つの角を丸める 309">
                <a:extLst>
                  <a:ext uri="{FF2B5EF4-FFF2-40B4-BE49-F238E27FC236}">
                    <a16:creationId xmlns:a16="http://schemas.microsoft.com/office/drawing/2014/main" id="{EEF977F8-78EA-4476-BD67-1BACC79982F1}"/>
                  </a:ext>
                </a:extLst>
              </p:cNvPr>
              <p:cNvSpPr/>
              <p:nvPr/>
            </p:nvSpPr>
            <p:spPr>
              <a:xfrm rot="9124084">
                <a:off x="2487733" y="2346738"/>
                <a:ext cx="251133" cy="80821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11" name="グループ化 310">
              <a:extLst>
                <a:ext uri="{FF2B5EF4-FFF2-40B4-BE49-F238E27FC236}">
                  <a16:creationId xmlns:a16="http://schemas.microsoft.com/office/drawing/2014/main" id="{22ECA22C-1D83-40D2-9953-8ED974B654DA}"/>
                </a:ext>
              </a:extLst>
            </p:cNvPr>
            <p:cNvGrpSpPr/>
            <p:nvPr/>
          </p:nvGrpSpPr>
          <p:grpSpPr>
            <a:xfrm>
              <a:off x="4144059" y="5038473"/>
              <a:ext cx="990212" cy="1202248"/>
              <a:chOff x="1249836" y="2432458"/>
              <a:chExt cx="879208" cy="1067475"/>
            </a:xfrm>
          </p:grpSpPr>
          <p:grpSp>
            <p:nvGrpSpPr>
              <p:cNvPr id="312" name="グループ化 311">
                <a:extLst>
                  <a:ext uri="{FF2B5EF4-FFF2-40B4-BE49-F238E27FC236}">
                    <a16:creationId xmlns:a16="http://schemas.microsoft.com/office/drawing/2014/main" id="{0DEE6908-3DA3-4582-9E30-D0F19909A242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314" name="グループ化 313">
                  <a:extLst>
                    <a:ext uri="{FF2B5EF4-FFF2-40B4-BE49-F238E27FC236}">
                      <a16:creationId xmlns:a16="http://schemas.microsoft.com/office/drawing/2014/main" id="{6E31D5F6-F5F8-49DB-8745-80F92442CDC4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318" name="フリーフォーム: 図形 317">
                    <a:extLst>
                      <a:ext uri="{FF2B5EF4-FFF2-40B4-BE49-F238E27FC236}">
                        <a16:creationId xmlns:a16="http://schemas.microsoft.com/office/drawing/2014/main" id="{5C992F11-1DCC-450B-800D-E47E9A728A19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19" name="フリーフォーム: 図形 318">
                    <a:extLst>
                      <a:ext uri="{FF2B5EF4-FFF2-40B4-BE49-F238E27FC236}">
                        <a16:creationId xmlns:a16="http://schemas.microsoft.com/office/drawing/2014/main" id="{28787DEE-2BA6-4FF2-8F22-07817C979594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15" name="フリーフォーム: 図形 314">
                  <a:extLst>
                    <a:ext uri="{FF2B5EF4-FFF2-40B4-BE49-F238E27FC236}">
                      <a16:creationId xmlns:a16="http://schemas.microsoft.com/office/drawing/2014/main" id="{E6A107CD-2968-4302-9954-EC408073EADE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6" name="フリーフォーム: 図形 315">
                  <a:extLst>
                    <a:ext uri="{FF2B5EF4-FFF2-40B4-BE49-F238E27FC236}">
                      <a16:creationId xmlns:a16="http://schemas.microsoft.com/office/drawing/2014/main" id="{4EC7D90D-E48B-46B9-85F1-CC2FE4C03817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7" name="フリーフォーム: 図形 316">
                  <a:extLst>
                    <a:ext uri="{FF2B5EF4-FFF2-40B4-BE49-F238E27FC236}">
                      <a16:creationId xmlns:a16="http://schemas.microsoft.com/office/drawing/2014/main" id="{CADDC3AD-50B1-45FE-AD15-F72018DC1E27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13" name="四角形: 上の 2 つの角を丸める 312">
                <a:extLst>
                  <a:ext uri="{FF2B5EF4-FFF2-40B4-BE49-F238E27FC236}">
                    <a16:creationId xmlns:a16="http://schemas.microsoft.com/office/drawing/2014/main" id="{2460142A-F8F6-4AA9-B3E4-18580A78A041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5002E6B8-EB8F-48ED-A430-5B75A86AC65C}"/>
              </a:ext>
            </a:extLst>
          </p:cNvPr>
          <p:cNvGrpSpPr/>
          <p:nvPr/>
        </p:nvGrpSpPr>
        <p:grpSpPr>
          <a:xfrm>
            <a:off x="7125221" y="4059330"/>
            <a:ext cx="1457166" cy="2375310"/>
            <a:chOff x="7007909" y="3685220"/>
            <a:chExt cx="1691790" cy="2757769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77B6BA22-EA2E-4C1C-8034-D7586B76AF18}"/>
                </a:ext>
              </a:extLst>
            </p:cNvPr>
            <p:cNvGrpSpPr/>
            <p:nvPr/>
          </p:nvGrpSpPr>
          <p:grpSpPr>
            <a:xfrm>
              <a:off x="7248013" y="3685220"/>
              <a:ext cx="1306338" cy="2757769"/>
              <a:chOff x="7248013" y="3685220"/>
              <a:chExt cx="1306338" cy="2757769"/>
            </a:xfrm>
          </p:grpSpPr>
          <p:grpSp>
            <p:nvGrpSpPr>
              <p:cNvPr id="169" name="グループ化 168">
                <a:extLst>
                  <a:ext uri="{FF2B5EF4-FFF2-40B4-BE49-F238E27FC236}">
                    <a16:creationId xmlns:a16="http://schemas.microsoft.com/office/drawing/2014/main" id="{7A0AA38E-0E52-4D07-B728-94636EC04BAF}"/>
                  </a:ext>
                </a:extLst>
              </p:cNvPr>
              <p:cNvGrpSpPr/>
              <p:nvPr/>
            </p:nvGrpSpPr>
            <p:grpSpPr>
              <a:xfrm>
                <a:off x="7285006" y="4833216"/>
                <a:ext cx="1250966" cy="1609773"/>
                <a:chOff x="7285006" y="4833216"/>
                <a:chExt cx="1250966" cy="1609773"/>
              </a:xfrm>
            </p:grpSpPr>
            <p:sp>
              <p:nvSpPr>
                <p:cNvPr id="206" name="フリーフォーム: 図形 205">
                  <a:extLst>
                    <a:ext uri="{FF2B5EF4-FFF2-40B4-BE49-F238E27FC236}">
                      <a16:creationId xmlns:a16="http://schemas.microsoft.com/office/drawing/2014/main" id="{6F06C970-CCDA-4CDF-A6ED-F59DE56209E7}"/>
                    </a:ext>
                  </a:extLst>
                </p:cNvPr>
                <p:cNvSpPr/>
                <p:nvPr/>
              </p:nvSpPr>
              <p:spPr>
                <a:xfrm>
                  <a:off x="7606586" y="4833216"/>
                  <a:ext cx="600869" cy="489043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8" name="片側の 2 つの角を丸めた四角形 144">
                  <a:extLst>
                    <a:ext uri="{FF2B5EF4-FFF2-40B4-BE49-F238E27FC236}">
                      <a16:creationId xmlns:a16="http://schemas.microsoft.com/office/drawing/2014/main" id="{EE40BD2D-7132-424E-ACD3-FCBC622DC5B5}"/>
                    </a:ext>
                  </a:extLst>
                </p:cNvPr>
                <p:cNvSpPr/>
                <p:nvPr/>
              </p:nvSpPr>
              <p:spPr>
                <a:xfrm>
                  <a:off x="7285006" y="5131766"/>
                  <a:ext cx="1250966" cy="1311223"/>
                </a:xfrm>
                <a:prstGeom prst="round2SameRect">
                  <a:avLst>
                    <a:gd name="adj1" fmla="val 14323"/>
                    <a:gd name="adj2" fmla="val 0"/>
                  </a:avLst>
                </a:prstGeom>
                <a:solidFill>
                  <a:srgbClr val="002060"/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9" name="台形 208">
                  <a:extLst>
                    <a:ext uri="{FF2B5EF4-FFF2-40B4-BE49-F238E27FC236}">
                      <a16:creationId xmlns:a16="http://schemas.microsoft.com/office/drawing/2014/main" id="{A53F1606-5EC6-4588-93BD-ADD4A27FC0D0}"/>
                    </a:ext>
                  </a:extLst>
                </p:cNvPr>
                <p:cNvSpPr/>
                <p:nvPr/>
              </p:nvSpPr>
              <p:spPr>
                <a:xfrm rot="10800000">
                  <a:off x="7629200" y="5140974"/>
                  <a:ext cx="572056" cy="792372"/>
                </a:xfrm>
                <a:prstGeom prst="trapezoid">
                  <a:avLst>
                    <a:gd name="adj" fmla="val 32076"/>
                  </a:avLst>
                </a:prstGeom>
                <a:solidFill>
                  <a:schemeClr val="accent5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0" name="楕円 209">
                  <a:extLst>
                    <a:ext uri="{FF2B5EF4-FFF2-40B4-BE49-F238E27FC236}">
                      <a16:creationId xmlns:a16="http://schemas.microsoft.com/office/drawing/2014/main" id="{A3BB9770-A366-467B-A19C-941CDA681BBC}"/>
                    </a:ext>
                  </a:extLst>
                </p:cNvPr>
                <p:cNvSpPr/>
                <p:nvPr/>
              </p:nvSpPr>
              <p:spPr>
                <a:xfrm>
                  <a:off x="7876904" y="6254750"/>
                  <a:ext cx="88900" cy="88900"/>
                </a:xfrm>
                <a:prstGeom prst="ellipse">
                  <a:avLst/>
                </a:prstGeom>
                <a:solidFill>
                  <a:srgbClr val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1" name="台形 731">
                  <a:extLst>
                    <a:ext uri="{FF2B5EF4-FFF2-40B4-BE49-F238E27FC236}">
                      <a16:creationId xmlns:a16="http://schemas.microsoft.com/office/drawing/2014/main" id="{8DF0DF08-881B-4E84-BCCB-8B40DAACA3D9}"/>
                    </a:ext>
                  </a:extLst>
                </p:cNvPr>
                <p:cNvSpPr/>
                <p:nvPr/>
              </p:nvSpPr>
              <p:spPr>
                <a:xfrm rot="10800000" flipV="1">
                  <a:off x="7809668" y="5264677"/>
                  <a:ext cx="201644" cy="828151"/>
                </a:xfrm>
                <a:custGeom>
                  <a:avLst/>
                  <a:gdLst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0 w 184781"/>
                    <a:gd name="connsiteY4" fmla="*/ 551112 h 551112"/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90759 w 184781"/>
                    <a:gd name="connsiteY4" fmla="*/ 549928 h 551112"/>
                    <a:gd name="connsiteX5" fmla="*/ 0 w 184781"/>
                    <a:gd name="connsiteY5" fmla="*/ 551112 h 551112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1234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96509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9962 w 184781"/>
                    <a:gd name="connsiteY4" fmla="*/ 685660 h 685660"/>
                    <a:gd name="connsiteX5" fmla="*/ 0 w 184781"/>
                    <a:gd name="connsiteY5" fmla="*/ 551112 h 6856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84781" h="685660">
                      <a:moveTo>
                        <a:pt x="0" y="551112"/>
                      </a:moveTo>
                      <a:lnTo>
                        <a:pt x="50098" y="0"/>
                      </a:lnTo>
                      <a:lnTo>
                        <a:pt x="134683" y="0"/>
                      </a:lnTo>
                      <a:lnTo>
                        <a:pt x="184781" y="551112"/>
                      </a:lnTo>
                      <a:lnTo>
                        <a:pt x="89962" y="685660"/>
                      </a:lnTo>
                      <a:lnTo>
                        <a:pt x="0" y="551112"/>
                      </a:lnTo>
                      <a:close/>
                    </a:path>
                  </a:pathLst>
                </a:custGeom>
                <a:pattFill prst="wdUpDiag">
                  <a:fgClr>
                    <a:srgbClr val="FF0000"/>
                  </a:fgClr>
                  <a:bgClr>
                    <a:schemeClr val="accent1">
                      <a:lumMod val="50000"/>
                    </a:scheme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12" name="グループ化 211">
                  <a:extLst>
                    <a:ext uri="{FF2B5EF4-FFF2-40B4-BE49-F238E27FC236}">
                      <a16:creationId xmlns:a16="http://schemas.microsoft.com/office/drawing/2014/main" id="{F285A2C6-6B35-4C36-A306-2A8F2D5EB088}"/>
                    </a:ext>
                  </a:extLst>
                </p:cNvPr>
                <p:cNvGrpSpPr/>
                <p:nvPr/>
              </p:nvGrpSpPr>
              <p:grpSpPr>
                <a:xfrm>
                  <a:off x="7557545" y="5160205"/>
                  <a:ext cx="714918" cy="202452"/>
                  <a:chOff x="3151980" y="2770920"/>
                  <a:chExt cx="423862" cy="112796"/>
                </a:xfrm>
                <a:solidFill>
                  <a:srgbClr val="000000">
                    <a:alpha val="50196"/>
                  </a:srgbClr>
                </a:solidFill>
              </p:grpSpPr>
              <p:sp>
                <p:nvSpPr>
                  <p:cNvPr id="219" name="平行四辺形 218">
                    <a:extLst>
                      <a:ext uri="{FF2B5EF4-FFF2-40B4-BE49-F238E27FC236}">
                        <a16:creationId xmlns:a16="http://schemas.microsoft.com/office/drawing/2014/main" id="{1411CFF8-6D9D-463F-A905-387B962FA465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20" name="平行四辺形 219">
                    <a:extLst>
                      <a:ext uri="{FF2B5EF4-FFF2-40B4-BE49-F238E27FC236}">
                        <a16:creationId xmlns:a16="http://schemas.microsoft.com/office/drawing/2014/main" id="{A6B74E13-7DAD-4F21-8278-E5337F745BB6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13" name="台形 212">
                  <a:extLst>
                    <a:ext uri="{FF2B5EF4-FFF2-40B4-BE49-F238E27FC236}">
                      <a16:creationId xmlns:a16="http://schemas.microsoft.com/office/drawing/2014/main" id="{AA256218-CB58-4D3E-8CCB-BDCCF725CD06}"/>
                    </a:ext>
                  </a:extLst>
                </p:cNvPr>
                <p:cNvSpPr/>
                <p:nvPr/>
              </p:nvSpPr>
              <p:spPr>
                <a:xfrm rot="10800000">
                  <a:off x="7786831" y="5131766"/>
                  <a:ext cx="247318" cy="202452"/>
                </a:xfrm>
                <a:prstGeom prst="trapezoid">
                  <a:avLst>
                    <a:gd name="adj" fmla="val 27112"/>
                  </a:avLst>
                </a:prstGeom>
                <a:pattFill prst="wdUpDiag">
                  <a:fgClr>
                    <a:srgbClr val="FF0000"/>
                  </a:fgClr>
                  <a:bgClr>
                    <a:schemeClr val="accent1">
                      <a:lumMod val="50000"/>
                    </a:scheme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14" name="グループ化 213">
                  <a:extLst>
                    <a:ext uri="{FF2B5EF4-FFF2-40B4-BE49-F238E27FC236}">
                      <a16:creationId xmlns:a16="http://schemas.microsoft.com/office/drawing/2014/main" id="{B96D340F-3FE7-4BA1-8F08-655A7217AE7B}"/>
                    </a:ext>
                  </a:extLst>
                </p:cNvPr>
                <p:cNvGrpSpPr/>
                <p:nvPr/>
              </p:nvGrpSpPr>
              <p:grpSpPr>
                <a:xfrm>
                  <a:off x="7539823" y="5131768"/>
                  <a:ext cx="750362" cy="202452"/>
                  <a:chOff x="3151980" y="2770920"/>
                  <a:chExt cx="423862" cy="112796"/>
                </a:xfrm>
                <a:solidFill>
                  <a:schemeClr val="accent5">
                    <a:lumMod val="40000"/>
                    <a:lumOff val="60000"/>
                  </a:schemeClr>
                </a:solidFill>
              </p:grpSpPr>
              <p:sp>
                <p:nvSpPr>
                  <p:cNvPr id="217" name="平行四辺形 216">
                    <a:extLst>
                      <a:ext uri="{FF2B5EF4-FFF2-40B4-BE49-F238E27FC236}">
                        <a16:creationId xmlns:a16="http://schemas.microsoft.com/office/drawing/2014/main" id="{905A663F-D792-497C-9A31-E76FAD0CC605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8" name="平行四辺形 217">
                    <a:extLst>
                      <a:ext uri="{FF2B5EF4-FFF2-40B4-BE49-F238E27FC236}">
                        <a16:creationId xmlns:a16="http://schemas.microsoft.com/office/drawing/2014/main" id="{210B2CD1-9CC5-4C4B-8398-09B7DD35503D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15" name="フリーフォーム: 図形 214">
                  <a:extLst>
                    <a:ext uri="{FF2B5EF4-FFF2-40B4-BE49-F238E27FC236}">
                      <a16:creationId xmlns:a16="http://schemas.microsoft.com/office/drawing/2014/main" id="{CCD5280C-0D31-427E-91BA-9756B72394EB}"/>
                    </a:ext>
                  </a:extLst>
                </p:cNvPr>
                <p:cNvSpPr/>
                <p:nvPr/>
              </p:nvSpPr>
              <p:spPr>
                <a:xfrm>
                  <a:off x="7489455" y="5150698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6" name="フリーフォーム: 図形 215">
                  <a:extLst>
                    <a:ext uri="{FF2B5EF4-FFF2-40B4-BE49-F238E27FC236}">
                      <a16:creationId xmlns:a16="http://schemas.microsoft.com/office/drawing/2014/main" id="{4BB329CF-1E07-4878-9908-CFA8BE591FE3}"/>
                    </a:ext>
                  </a:extLst>
                </p:cNvPr>
                <p:cNvSpPr/>
                <p:nvPr/>
              </p:nvSpPr>
              <p:spPr>
                <a:xfrm>
                  <a:off x="7489455" y="5131765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70" name="グループ化 169">
                <a:extLst>
                  <a:ext uri="{FF2B5EF4-FFF2-40B4-BE49-F238E27FC236}">
                    <a16:creationId xmlns:a16="http://schemas.microsoft.com/office/drawing/2014/main" id="{4778EF92-0328-4063-9F91-1EC3F63F8F54}"/>
                  </a:ext>
                </a:extLst>
              </p:cNvPr>
              <p:cNvGrpSpPr/>
              <p:nvPr/>
            </p:nvGrpSpPr>
            <p:grpSpPr>
              <a:xfrm>
                <a:off x="7248013" y="3685220"/>
                <a:ext cx="1306338" cy="1403518"/>
                <a:chOff x="3059564" y="2343184"/>
                <a:chExt cx="1306338" cy="1403518"/>
              </a:xfrm>
            </p:grpSpPr>
            <p:sp>
              <p:nvSpPr>
                <p:cNvPr id="189" name="フリーフォーム: 図形 188">
                  <a:extLst>
                    <a:ext uri="{FF2B5EF4-FFF2-40B4-BE49-F238E27FC236}">
                      <a16:creationId xmlns:a16="http://schemas.microsoft.com/office/drawing/2014/main" id="{2DC32FD1-EA9B-4E70-B3A1-C9DC4DF9C145}"/>
                    </a:ext>
                  </a:extLst>
                </p:cNvPr>
                <p:cNvSpPr/>
                <p:nvPr/>
              </p:nvSpPr>
              <p:spPr>
                <a:xfrm>
                  <a:off x="3098183" y="2343184"/>
                  <a:ext cx="1240267" cy="1121822"/>
                </a:xfrm>
                <a:custGeom>
                  <a:avLst/>
                  <a:gdLst>
                    <a:gd name="connsiteX0" fmla="*/ 568386 w 1240267"/>
                    <a:gd name="connsiteY0" fmla="*/ 0 h 1121822"/>
                    <a:gd name="connsiteX1" fmla="*/ 789628 w 1240267"/>
                    <a:gd name="connsiteY1" fmla="*/ 44079 h 1121822"/>
                    <a:gd name="connsiteX2" fmla="*/ 861135 w 1240267"/>
                    <a:gd name="connsiteY2" fmla="*/ 82382 h 1121822"/>
                    <a:gd name="connsiteX3" fmla="*/ 882379 w 1240267"/>
                    <a:gd name="connsiteY3" fmla="*/ 79341 h 1121822"/>
                    <a:gd name="connsiteX4" fmla="*/ 1240267 w 1240267"/>
                    <a:gd name="connsiteY4" fmla="*/ 587512 h 1121822"/>
                    <a:gd name="connsiteX5" fmla="*/ 882379 w 1240267"/>
                    <a:gd name="connsiteY5" fmla="*/ 1095683 h 1121822"/>
                    <a:gd name="connsiteX6" fmla="*/ 810252 w 1240267"/>
                    <a:gd name="connsiteY6" fmla="*/ 1085359 h 1121822"/>
                    <a:gd name="connsiteX7" fmla="*/ 791138 w 1240267"/>
                    <a:gd name="connsiteY7" fmla="*/ 1076934 h 1121822"/>
                    <a:gd name="connsiteX8" fmla="*/ 789628 w 1240267"/>
                    <a:gd name="connsiteY8" fmla="*/ 1077743 h 1121822"/>
                    <a:gd name="connsiteX9" fmla="*/ 568386 w 1240267"/>
                    <a:gd name="connsiteY9" fmla="*/ 1121822 h 1121822"/>
                    <a:gd name="connsiteX10" fmla="*/ 0 w 1240267"/>
                    <a:gd name="connsiteY10" fmla="*/ 560911 h 1121822"/>
                    <a:gd name="connsiteX11" fmla="*/ 568386 w 1240267"/>
                    <a:gd name="connsiteY11" fmla="*/ 0 h 11218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240267" h="1121822">
                      <a:moveTo>
                        <a:pt x="568386" y="0"/>
                      </a:moveTo>
                      <a:cubicBezTo>
                        <a:pt x="646864" y="0"/>
                        <a:pt x="721627" y="15695"/>
                        <a:pt x="789628" y="44079"/>
                      </a:cubicBezTo>
                      <a:lnTo>
                        <a:pt x="861135" y="82382"/>
                      </a:lnTo>
                      <a:lnTo>
                        <a:pt x="882379" y="79341"/>
                      </a:lnTo>
                      <a:cubicBezTo>
                        <a:pt x="1080035" y="79341"/>
                        <a:pt x="1240267" y="306857"/>
                        <a:pt x="1240267" y="587512"/>
                      </a:cubicBezTo>
                      <a:cubicBezTo>
                        <a:pt x="1240267" y="868167"/>
                        <a:pt x="1080035" y="1095683"/>
                        <a:pt x="882379" y="1095683"/>
                      </a:cubicBezTo>
                      <a:cubicBezTo>
                        <a:pt x="857672" y="1095683"/>
                        <a:pt x="833550" y="1092128"/>
                        <a:pt x="810252" y="1085359"/>
                      </a:cubicBezTo>
                      <a:lnTo>
                        <a:pt x="791138" y="1076934"/>
                      </a:lnTo>
                      <a:lnTo>
                        <a:pt x="789628" y="1077743"/>
                      </a:lnTo>
                      <a:cubicBezTo>
                        <a:pt x="721627" y="1106127"/>
                        <a:pt x="646864" y="1121822"/>
                        <a:pt x="568386" y="1121822"/>
                      </a:cubicBezTo>
                      <a:cubicBezTo>
                        <a:pt x="254475" y="1121822"/>
                        <a:pt x="0" y="870694"/>
                        <a:pt x="0" y="560911"/>
                      </a:cubicBezTo>
                      <a:cubicBezTo>
                        <a:pt x="0" y="251128"/>
                        <a:pt x="254475" y="0"/>
                        <a:pt x="568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90" name="グループ化 189">
                  <a:extLst>
                    <a:ext uri="{FF2B5EF4-FFF2-40B4-BE49-F238E27FC236}">
                      <a16:creationId xmlns:a16="http://schemas.microsoft.com/office/drawing/2014/main" id="{30B308B6-D2A4-4C9D-BBD3-91ACA1935316}"/>
                    </a:ext>
                  </a:extLst>
                </p:cNvPr>
                <p:cNvGrpSpPr/>
                <p:nvPr/>
              </p:nvGrpSpPr>
              <p:grpSpPr>
                <a:xfrm rot="20700000">
                  <a:off x="3059564" y="2962148"/>
                  <a:ext cx="275134" cy="402092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204" name="円/楕円 620">
                    <a:extLst>
                      <a:ext uri="{FF2B5EF4-FFF2-40B4-BE49-F238E27FC236}">
                        <a16:creationId xmlns:a16="http://schemas.microsoft.com/office/drawing/2014/main" id="{33963D94-C783-44F1-AD36-A6826AE54E96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5" name="円/楕円 621">
                    <a:extLst>
                      <a:ext uri="{FF2B5EF4-FFF2-40B4-BE49-F238E27FC236}">
                        <a16:creationId xmlns:a16="http://schemas.microsoft.com/office/drawing/2014/main" id="{339AA4B3-C2A3-4C3A-8A87-36954E21E83F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91" name="グループ化 190">
                  <a:extLst>
                    <a:ext uri="{FF2B5EF4-FFF2-40B4-BE49-F238E27FC236}">
                      <a16:creationId xmlns:a16="http://schemas.microsoft.com/office/drawing/2014/main" id="{E1F61190-941C-4AFA-A91E-FC1C404D157A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4090770" y="2962148"/>
                  <a:ext cx="275132" cy="402092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202" name="円/楕円 618">
                    <a:extLst>
                      <a:ext uri="{FF2B5EF4-FFF2-40B4-BE49-F238E27FC236}">
                        <a16:creationId xmlns:a16="http://schemas.microsoft.com/office/drawing/2014/main" id="{4EBC817B-1E07-4253-89EF-ED29FE4F5DE9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3" name="円/楕円 619">
                    <a:extLst>
                      <a:ext uri="{FF2B5EF4-FFF2-40B4-BE49-F238E27FC236}">
                        <a16:creationId xmlns:a16="http://schemas.microsoft.com/office/drawing/2014/main" id="{CD5222B2-1CAD-4C6B-9AB0-D3E07C2D4F1B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92" name="フリーフォーム: 図形 191">
                  <a:extLst>
                    <a:ext uri="{FF2B5EF4-FFF2-40B4-BE49-F238E27FC236}">
                      <a16:creationId xmlns:a16="http://schemas.microsoft.com/office/drawing/2014/main" id="{11A992D4-BEF8-4C6C-9455-62FF574473D6}"/>
                    </a:ext>
                  </a:extLst>
                </p:cNvPr>
                <p:cNvSpPr/>
                <p:nvPr/>
              </p:nvSpPr>
              <p:spPr>
                <a:xfrm>
                  <a:off x="3183666" y="2451100"/>
                  <a:ext cx="1058134" cy="1295602"/>
                </a:xfrm>
                <a:custGeom>
                  <a:avLst/>
                  <a:gdLst>
                    <a:gd name="connsiteX0" fmla="*/ 515603 w 1031206"/>
                    <a:gd name="connsiteY0" fmla="*/ 0 h 1285260"/>
                    <a:gd name="connsiteX1" fmla="*/ 1031206 w 1031206"/>
                    <a:gd name="connsiteY1" fmla="*/ 619148 h 1285260"/>
                    <a:gd name="connsiteX2" fmla="*/ 803882 w 1031206"/>
                    <a:gd name="connsiteY2" fmla="*/ 1132555 h 1285260"/>
                    <a:gd name="connsiteX3" fmla="*/ 764133 w 1031206"/>
                    <a:gd name="connsiteY3" fmla="*/ 1158463 h 1285260"/>
                    <a:gd name="connsiteX4" fmla="*/ 750039 w 1031206"/>
                    <a:gd name="connsiteY4" fmla="*/ 1187134 h 1285260"/>
                    <a:gd name="connsiteX5" fmla="*/ 515603 w 1031206"/>
                    <a:gd name="connsiteY5" fmla="*/ 1285260 h 1285260"/>
                    <a:gd name="connsiteX6" fmla="*/ 281167 w 1031206"/>
                    <a:gd name="connsiteY6" fmla="*/ 1187134 h 1285260"/>
                    <a:gd name="connsiteX7" fmla="*/ 267074 w 1031206"/>
                    <a:gd name="connsiteY7" fmla="*/ 1158463 h 1285260"/>
                    <a:gd name="connsiteX8" fmla="*/ 227324 w 1031206"/>
                    <a:gd name="connsiteY8" fmla="*/ 1132555 h 1285260"/>
                    <a:gd name="connsiteX9" fmla="*/ 0 w 1031206"/>
                    <a:gd name="connsiteY9" fmla="*/ 619148 h 1285260"/>
                    <a:gd name="connsiteX10" fmla="*/ 515603 w 1031206"/>
                    <a:gd name="connsiteY10" fmla="*/ 0 h 12852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31206" h="1285260">
                      <a:moveTo>
                        <a:pt x="515603" y="0"/>
                      </a:moveTo>
                      <a:cubicBezTo>
                        <a:pt x="800363" y="0"/>
                        <a:pt x="1031206" y="277202"/>
                        <a:pt x="1031206" y="619148"/>
                      </a:cubicBezTo>
                      <a:cubicBezTo>
                        <a:pt x="1031206" y="832864"/>
                        <a:pt x="941033" y="1021290"/>
                        <a:pt x="803882" y="1132555"/>
                      </a:cubicBezTo>
                      <a:lnTo>
                        <a:pt x="764133" y="1158463"/>
                      </a:lnTo>
                      <a:lnTo>
                        <a:pt x="750039" y="1187134"/>
                      </a:lnTo>
                      <a:cubicBezTo>
                        <a:pt x="711414" y="1244798"/>
                        <a:pt x="620992" y="1285260"/>
                        <a:pt x="515603" y="1285260"/>
                      </a:cubicBezTo>
                      <a:cubicBezTo>
                        <a:pt x="410215" y="1285260"/>
                        <a:pt x="319792" y="1244798"/>
                        <a:pt x="281167" y="1187134"/>
                      </a:cubicBezTo>
                      <a:lnTo>
                        <a:pt x="267074" y="1158463"/>
                      </a:lnTo>
                      <a:lnTo>
                        <a:pt x="227324" y="1132555"/>
                      </a:lnTo>
                      <a:cubicBezTo>
                        <a:pt x="90173" y="1021290"/>
                        <a:pt x="0" y="832864"/>
                        <a:pt x="0" y="619148"/>
                      </a:cubicBezTo>
                      <a:cubicBezTo>
                        <a:pt x="0" y="277202"/>
                        <a:pt x="230843" y="0"/>
                        <a:pt x="515603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3" name="月 192">
                  <a:extLst>
                    <a:ext uri="{FF2B5EF4-FFF2-40B4-BE49-F238E27FC236}">
                      <a16:creationId xmlns:a16="http://schemas.microsoft.com/office/drawing/2014/main" id="{10B8BBC8-0A32-4B4D-B293-74EA8D4E6607}"/>
                    </a:ext>
                  </a:extLst>
                </p:cNvPr>
                <p:cNvSpPr/>
                <p:nvPr/>
              </p:nvSpPr>
              <p:spPr>
                <a:xfrm rot="5400000">
                  <a:off x="3375107" y="2724815"/>
                  <a:ext cx="95266" cy="308247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4" name="月 193">
                  <a:extLst>
                    <a:ext uri="{FF2B5EF4-FFF2-40B4-BE49-F238E27FC236}">
                      <a16:creationId xmlns:a16="http://schemas.microsoft.com/office/drawing/2014/main" id="{2F8EB322-8AC2-451E-B71D-8AC12E311823}"/>
                    </a:ext>
                  </a:extLst>
                </p:cNvPr>
                <p:cNvSpPr/>
                <p:nvPr/>
              </p:nvSpPr>
              <p:spPr>
                <a:xfrm rot="5400000">
                  <a:off x="3933493" y="2724816"/>
                  <a:ext cx="95266" cy="308247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5" name="円/楕円 480">
                  <a:extLst>
                    <a:ext uri="{FF2B5EF4-FFF2-40B4-BE49-F238E27FC236}">
                      <a16:creationId xmlns:a16="http://schemas.microsoft.com/office/drawing/2014/main" id="{E192EC80-9B92-4DBA-8314-7DCBD9445285}"/>
                    </a:ext>
                  </a:extLst>
                </p:cNvPr>
                <p:cNvSpPr/>
                <p:nvPr/>
              </p:nvSpPr>
              <p:spPr>
                <a:xfrm>
                  <a:off x="3355480" y="3066593"/>
                  <a:ext cx="139284" cy="17707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BE328312-FC1A-4EE7-B9FC-3DDC9A83194E}"/>
                    </a:ext>
                  </a:extLst>
                </p:cNvPr>
                <p:cNvSpPr/>
                <p:nvPr/>
              </p:nvSpPr>
              <p:spPr>
                <a:xfrm>
                  <a:off x="3625596" y="3190875"/>
                  <a:ext cx="159004" cy="245546"/>
                </a:xfrm>
                <a:custGeom>
                  <a:avLst/>
                  <a:gdLst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  <a:gd name="connsiteX7" fmla="*/ 51484 w 168590"/>
                    <a:gd name="connsiteY7" fmla="*/ 11330 h 241869"/>
                    <a:gd name="connsiteX8" fmla="*/ 84295 w 168590"/>
                    <a:gd name="connsiteY8" fmla="*/ 18031 h 241869"/>
                    <a:gd name="connsiteX9" fmla="*/ 117107 w 168590"/>
                    <a:gd name="connsiteY9" fmla="*/ 11330 h 241869"/>
                    <a:gd name="connsiteX0" fmla="*/ 84295 w 175735"/>
                    <a:gd name="connsiteY0" fmla="*/ 18031 h 241869"/>
                    <a:gd name="connsiteX1" fmla="*/ 117107 w 175735"/>
                    <a:gd name="connsiteY1" fmla="*/ 11330 h 241869"/>
                    <a:gd name="connsiteX2" fmla="*/ 133718 w 175735"/>
                    <a:gd name="connsiteY2" fmla="*/ 0 h 241869"/>
                    <a:gd name="connsiteX3" fmla="*/ 145091 w 175735"/>
                    <a:gd name="connsiteY3" fmla="*/ 28432 h 241869"/>
                    <a:gd name="connsiteX4" fmla="*/ 168590 w 175735"/>
                    <a:gd name="connsiteY4" fmla="*/ 156595 h 241869"/>
                    <a:gd name="connsiteX5" fmla="*/ 84295 w 175735"/>
                    <a:gd name="connsiteY5" fmla="*/ 241869 h 241869"/>
                    <a:gd name="connsiteX6" fmla="*/ 0 w 175735"/>
                    <a:gd name="connsiteY6" fmla="*/ 156595 h 241869"/>
                    <a:gd name="connsiteX7" fmla="*/ 25880 w 175735"/>
                    <a:gd name="connsiteY7" fmla="*/ 28432 h 241869"/>
                    <a:gd name="connsiteX8" fmla="*/ 37274 w 175735"/>
                    <a:gd name="connsiteY8" fmla="*/ 1638 h 241869"/>
                    <a:gd name="connsiteX9" fmla="*/ 51484 w 175735"/>
                    <a:gd name="connsiteY9" fmla="*/ 11330 h 241869"/>
                    <a:gd name="connsiteX10" fmla="*/ 175735 w 175735"/>
                    <a:gd name="connsiteY10" fmla="*/ 109471 h 241869"/>
                    <a:gd name="connsiteX0" fmla="*/ 84295 w 168590"/>
                    <a:gd name="connsiteY0" fmla="*/ 18031 h 241869"/>
                    <a:gd name="connsiteX1" fmla="*/ 117107 w 168590"/>
                    <a:gd name="connsiteY1" fmla="*/ 11330 h 241869"/>
                    <a:gd name="connsiteX2" fmla="*/ 133718 w 168590"/>
                    <a:gd name="connsiteY2" fmla="*/ 0 h 241869"/>
                    <a:gd name="connsiteX3" fmla="*/ 145091 w 168590"/>
                    <a:gd name="connsiteY3" fmla="*/ 28432 h 241869"/>
                    <a:gd name="connsiteX4" fmla="*/ 168590 w 168590"/>
                    <a:gd name="connsiteY4" fmla="*/ 156595 h 241869"/>
                    <a:gd name="connsiteX5" fmla="*/ 84295 w 168590"/>
                    <a:gd name="connsiteY5" fmla="*/ 241869 h 241869"/>
                    <a:gd name="connsiteX6" fmla="*/ 0 w 168590"/>
                    <a:gd name="connsiteY6" fmla="*/ 156595 h 241869"/>
                    <a:gd name="connsiteX7" fmla="*/ 25880 w 168590"/>
                    <a:gd name="connsiteY7" fmla="*/ 28432 h 241869"/>
                    <a:gd name="connsiteX8" fmla="*/ 37274 w 168590"/>
                    <a:gd name="connsiteY8" fmla="*/ 1638 h 241869"/>
                    <a:gd name="connsiteX9" fmla="*/ 51484 w 168590"/>
                    <a:gd name="connsiteY9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8" fmla="*/ 51484 w 168590"/>
                    <a:gd name="connsiteY8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8590" h="241869">
                      <a:moveTo>
                        <a:pt x="133718" y="0"/>
                      </a:moveTo>
                      <a:lnTo>
                        <a:pt x="145091" y="28432"/>
                      </a:lnTo>
                      <a:cubicBezTo>
                        <a:pt x="159751" y="77796"/>
                        <a:pt x="168590" y="133047"/>
                        <a:pt x="168590" y="156595"/>
                      </a:cubicBezTo>
                      <a:cubicBezTo>
                        <a:pt x="168590" y="203691"/>
                        <a:pt x="130850" y="241869"/>
                        <a:pt x="84295" y="241869"/>
                      </a:cubicBezTo>
                      <a:cubicBezTo>
                        <a:pt x="37740" y="241869"/>
                        <a:pt x="0" y="203691"/>
                        <a:pt x="0" y="156595"/>
                      </a:cubicBezTo>
                      <a:cubicBezTo>
                        <a:pt x="0" y="133047"/>
                        <a:pt x="10031" y="77796"/>
                        <a:pt x="25880" y="28432"/>
                      </a:cubicBezTo>
                      <a:lnTo>
                        <a:pt x="37274" y="1638"/>
                      </a:lnTo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7" name="円/楕円 480">
                  <a:extLst>
                    <a:ext uri="{FF2B5EF4-FFF2-40B4-BE49-F238E27FC236}">
                      <a16:creationId xmlns:a16="http://schemas.microsoft.com/office/drawing/2014/main" id="{4132DF5D-D7C1-4063-B1AC-4E6CED605036}"/>
                    </a:ext>
                  </a:extLst>
                </p:cNvPr>
                <p:cNvSpPr/>
                <p:nvPr/>
              </p:nvSpPr>
              <p:spPr>
                <a:xfrm>
                  <a:off x="3395167" y="3098408"/>
                  <a:ext cx="59910" cy="69486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8" name="円/楕円 480">
                  <a:extLst>
                    <a:ext uri="{FF2B5EF4-FFF2-40B4-BE49-F238E27FC236}">
                      <a16:creationId xmlns:a16="http://schemas.microsoft.com/office/drawing/2014/main" id="{52461A4B-35F8-462D-BF94-2341711F7E34}"/>
                    </a:ext>
                  </a:extLst>
                </p:cNvPr>
                <p:cNvSpPr/>
                <p:nvPr/>
              </p:nvSpPr>
              <p:spPr>
                <a:xfrm>
                  <a:off x="3914152" y="3066593"/>
                  <a:ext cx="139284" cy="17707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9" name="円/楕円 480">
                  <a:extLst>
                    <a:ext uri="{FF2B5EF4-FFF2-40B4-BE49-F238E27FC236}">
                      <a16:creationId xmlns:a16="http://schemas.microsoft.com/office/drawing/2014/main" id="{95D089D8-F027-457A-B243-20B42B482413}"/>
                    </a:ext>
                  </a:extLst>
                </p:cNvPr>
                <p:cNvSpPr/>
                <p:nvPr/>
              </p:nvSpPr>
              <p:spPr>
                <a:xfrm>
                  <a:off x="3953839" y="3098408"/>
                  <a:ext cx="59910" cy="69486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0" name="月 199">
                  <a:extLst>
                    <a:ext uri="{FF2B5EF4-FFF2-40B4-BE49-F238E27FC236}">
                      <a16:creationId xmlns:a16="http://schemas.microsoft.com/office/drawing/2014/main" id="{03C270A2-2CF3-4D95-96C3-CD77D339B4FC}"/>
                    </a:ext>
                  </a:extLst>
                </p:cNvPr>
                <p:cNvSpPr/>
                <p:nvPr/>
              </p:nvSpPr>
              <p:spPr>
                <a:xfrm rot="4115980">
                  <a:off x="3397880" y="2142742"/>
                  <a:ext cx="298702" cy="872145"/>
                </a:xfrm>
                <a:prstGeom prst="moon">
                  <a:avLst>
                    <a:gd name="adj" fmla="val 62816"/>
                  </a:avLst>
                </a:prstGeom>
                <a:solidFill>
                  <a:sysClr val="windowText" lastClr="00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1" name="円/楕円 638">
                  <a:extLst>
                    <a:ext uri="{FF2B5EF4-FFF2-40B4-BE49-F238E27FC236}">
                      <a16:creationId xmlns:a16="http://schemas.microsoft.com/office/drawing/2014/main" id="{A6571B72-B54E-4E0D-B6D7-FE146AE49D9D}"/>
                    </a:ext>
                  </a:extLst>
                </p:cNvPr>
                <p:cNvSpPr/>
                <p:nvPr/>
              </p:nvSpPr>
              <p:spPr>
                <a:xfrm>
                  <a:off x="3619760" y="3541009"/>
                  <a:ext cx="173742" cy="51459"/>
                </a:xfrm>
                <a:custGeom>
                  <a:avLst/>
                  <a:gdLst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139672"/>
                    <a:gd name="connsiteX1" fmla="*/ 97978 w 195956"/>
                    <a:gd name="connsiteY1" fmla="*/ 0 h 139672"/>
                    <a:gd name="connsiteX2" fmla="*/ 195956 w 195956"/>
                    <a:gd name="connsiteY2" fmla="*/ 48405 h 139672"/>
                    <a:gd name="connsiteX3" fmla="*/ 97978 w 195956"/>
                    <a:gd name="connsiteY3" fmla="*/ 139672 h 139672"/>
                    <a:gd name="connsiteX4" fmla="*/ 0 w 195956"/>
                    <a:gd name="connsiteY4" fmla="*/ 48405 h 139672"/>
                    <a:gd name="connsiteX0" fmla="*/ 0 w 195956"/>
                    <a:gd name="connsiteY0" fmla="*/ 12087 h 103354"/>
                    <a:gd name="connsiteX1" fmla="*/ 95596 w 195956"/>
                    <a:gd name="connsiteY1" fmla="*/ 11307 h 103354"/>
                    <a:gd name="connsiteX2" fmla="*/ 195956 w 195956"/>
                    <a:gd name="connsiteY2" fmla="*/ 12087 h 103354"/>
                    <a:gd name="connsiteX3" fmla="*/ 97978 w 195956"/>
                    <a:gd name="connsiteY3" fmla="*/ 103354 h 103354"/>
                    <a:gd name="connsiteX4" fmla="*/ 0 w 195956"/>
                    <a:gd name="connsiteY4" fmla="*/ 12087 h 103354"/>
                    <a:gd name="connsiteX0" fmla="*/ 4 w 195960"/>
                    <a:gd name="connsiteY0" fmla="*/ 59994 h 151261"/>
                    <a:gd name="connsiteX1" fmla="*/ 100993 w 195960"/>
                    <a:gd name="connsiteY1" fmla="*/ 0 h 151261"/>
                    <a:gd name="connsiteX2" fmla="*/ 195960 w 195960"/>
                    <a:gd name="connsiteY2" fmla="*/ 59994 h 151261"/>
                    <a:gd name="connsiteX3" fmla="*/ 97982 w 195960"/>
                    <a:gd name="connsiteY3" fmla="*/ 151261 h 151261"/>
                    <a:gd name="connsiteX4" fmla="*/ 4 w 195960"/>
                    <a:gd name="connsiteY4" fmla="*/ 59994 h 1512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5960" h="151261">
                      <a:moveTo>
                        <a:pt x="4" y="59994"/>
                      </a:moveTo>
                      <a:cubicBezTo>
                        <a:pt x="506" y="34784"/>
                        <a:pt x="46881" y="0"/>
                        <a:pt x="100993" y="0"/>
                      </a:cubicBezTo>
                      <a:cubicBezTo>
                        <a:pt x="155105" y="0"/>
                        <a:pt x="195960" y="33261"/>
                        <a:pt x="195960" y="59994"/>
                      </a:cubicBezTo>
                      <a:cubicBezTo>
                        <a:pt x="195960" y="86727"/>
                        <a:pt x="152094" y="151261"/>
                        <a:pt x="97982" y="151261"/>
                      </a:cubicBezTo>
                      <a:cubicBezTo>
                        <a:pt x="43870" y="151261"/>
                        <a:pt x="-498" y="85204"/>
                        <a:pt x="4" y="5999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320" name="グループ化 319">
              <a:extLst>
                <a:ext uri="{FF2B5EF4-FFF2-40B4-BE49-F238E27FC236}">
                  <a16:creationId xmlns:a16="http://schemas.microsoft.com/office/drawing/2014/main" id="{CEB37C86-8285-4D3A-861F-36D9B58C0FA7}"/>
                </a:ext>
              </a:extLst>
            </p:cNvPr>
            <p:cNvGrpSpPr/>
            <p:nvPr/>
          </p:nvGrpSpPr>
          <p:grpSpPr>
            <a:xfrm>
              <a:off x="8083056" y="4413817"/>
              <a:ext cx="573860" cy="1486024"/>
              <a:chOff x="2191349" y="1770013"/>
              <a:chExt cx="509528" cy="1319437"/>
            </a:xfrm>
          </p:grpSpPr>
          <p:sp>
            <p:nvSpPr>
              <p:cNvPr id="321" name="フリーフォーム: 図形 320">
                <a:extLst>
                  <a:ext uri="{FF2B5EF4-FFF2-40B4-BE49-F238E27FC236}">
                    <a16:creationId xmlns:a16="http://schemas.microsoft.com/office/drawing/2014/main" id="{E3341617-C11B-4027-AF20-A700C102D4E0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2" name="フリーフォーム: 図形 321">
                <a:extLst>
                  <a:ext uri="{FF2B5EF4-FFF2-40B4-BE49-F238E27FC236}">
                    <a16:creationId xmlns:a16="http://schemas.microsoft.com/office/drawing/2014/main" id="{5E3448AD-132A-4EBB-A371-124439618ED8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23" name="フリーフォーム: 図形 322">
                <a:extLst>
                  <a:ext uri="{FF2B5EF4-FFF2-40B4-BE49-F238E27FC236}">
                    <a16:creationId xmlns:a16="http://schemas.microsoft.com/office/drawing/2014/main" id="{91EAC748-BDAD-4F53-833C-5CAD946D843A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60000"/>
                  <a:lumOff val="40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35" name="四角形: 上の 2 つの角を丸める 334">
                <a:extLst>
                  <a:ext uri="{FF2B5EF4-FFF2-40B4-BE49-F238E27FC236}">
                    <a16:creationId xmlns:a16="http://schemas.microsoft.com/office/drawing/2014/main" id="{78554ED2-3506-4DAF-B8ED-8B120AE195C1}"/>
                  </a:ext>
                </a:extLst>
              </p:cNvPr>
              <p:cNvSpPr/>
              <p:nvPr/>
            </p:nvSpPr>
            <p:spPr>
              <a:xfrm rot="9124084">
                <a:off x="2491836" y="2322342"/>
                <a:ext cx="209041" cy="76710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25" name="グループ化 324">
              <a:extLst>
                <a:ext uri="{FF2B5EF4-FFF2-40B4-BE49-F238E27FC236}">
                  <a16:creationId xmlns:a16="http://schemas.microsoft.com/office/drawing/2014/main" id="{E9FA013C-3880-4048-B9A0-EC734C17D97D}"/>
                </a:ext>
              </a:extLst>
            </p:cNvPr>
            <p:cNvGrpSpPr/>
            <p:nvPr/>
          </p:nvGrpSpPr>
          <p:grpSpPr>
            <a:xfrm>
              <a:off x="7045263" y="5038474"/>
              <a:ext cx="952859" cy="1099096"/>
              <a:chOff x="1283002" y="2432458"/>
              <a:chExt cx="846042" cy="975886"/>
            </a:xfrm>
          </p:grpSpPr>
          <p:grpSp>
            <p:nvGrpSpPr>
              <p:cNvPr id="326" name="グループ化 325">
                <a:extLst>
                  <a:ext uri="{FF2B5EF4-FFF2-40B4-BE49-F238E27FC236}">
                    <a16:creationId xmlns:a16="http://schemas.microsoft.com/office/drawing/2014/main" id="{10AB3AD1-0DF3-408F-AA6F-873D72649FEA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328" name="グループ化 327">
                  <a:extLst>
                    <a:ext uri="{FF2B5EF4-FFF2-40B4-BE49-F238E27FC236}">
                      <a16:creationId xmlns:a16="http://schemas.microsoft.com/office/drawing/2014/main" id="{D89F8C72-F4BF-43BD-BE17-418B7693E7ED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332" name="フリーフォーム: 図形 331">
                    <a:extLst>
                      <a:ext uri="{FF2B5EF4-FFF2-40B4-BE49-F238E27FC236}">
                        <a16:creationId xmlns:a16="http://schemas.microsoft.com/office/drawing/2014/main" id="{17C902CD-86DE-4DE6-A50D-F71F448F9C14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33" name="フリーフォーム: 図形 332">
                    <a:extLst>
                      <a:ext uri="{FF2B5EF4-FFF2-40B4-BE49-F238E27FC236}">
                        <a16:creationId xmlns:a16="http://schemas.microsoft.com/office/drawing/2014/main" id="{2168BD29-991D-4E2E-9AF6-995A19349FA9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29" name="フリーフォーム: 図形 328">
                  <a:extLst>
                    <a:ext uri="{FF2B5EF4-FFF2-40B4-BE49-F238E27FC236}">
                      <a16:creationId xmlns:a16="http://schemas.microsoft.com/office/drawing/2014/main" id="{8C468A31-15E4-4BD0-A40E-246F65726E17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30" name="フリーフォーム: 図形 329">
                  <a:extLst>
                    <a:ext uri="{FF2B5EF4-FFF2-40B4-BE49-F238E27FC236}">
                      <a16:creationId xmlns:a16="http://schemas.microsoft.com/office/drawing/2014/main" id="{83DBC298-3CF2-4714-8D83-86B4FD0F3B7F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31" name="フリーフォーム: 図形 330">
                  <a:extLst>
                    <a:ext uri="{FF2B5EF4-FFF2-40B4-BE49-F238E27FC236}">
                      <a16:creationId xmlns:a16="http://schemas.microsoft.com/office/drawing/2014/main" id="{C6057E89-3668-4520-92B4-7CE5F531B990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34" name="四角形: 上の 2 つの角を丸める 333">
                <a:extLst>
                  <a:ext uri="{FF2B5EF4-FFF2-40B4-BE49-F238E27FC236}">
                    <a16:creationId xmlns:a16="http://schemas.microsoft.com/office/drawing/2014/main" id="{4EEA3345-E7C0-405C-92C2-AE2C8D08D919}"/>
                  </a:ext>
                </a:extLst>
              </p:cNvPr>
              <p:cNvSpPr/>
              <p:nvPr/>
            </p:nvSpPr>
            <p:spPr>
              <a:xfrm rot="11515018">
                <a:off x="1283002" y="2713986"/>
                <a:ext cx="206468" cy="69435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36" name="四角形: 上の 2 つの角を丸める 335">
              <a:extLst>
                <a:ext uri="{FF2B5EF4-FFF2-40B4-BE49-F238E27FC236}">
                  <a16:creationId xmlns:a16="http://schemas.microsoft.com/office/drawing/2014/main" id="{D528D6AC-8C28-4083-9A24-01EF623F618C}"/>
                </a:ext>
              </a:extLst>
            </p:cNvPr>
            <p:cNvSpPr/>
            <p:nvPr/>
          </p:nvSpPr>
          <p:spPr>
            <a:xfrm rot="11515018">
              <a:off x="7007909" y="5378603"/>
              <a:ext cx="279710" cy="86211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206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 dirty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2736D2AE-FCEC-494E-BA9A-174D64F170EC}"/>
                </a:ext>
              </a:extLst>
            </p:cNvPr>
            <p:cNvSpPr/>
            <p:nvPr/>
          </p:nvSpPr>
          <p:spPr>
            <a:xfrm rot="9124084">
              <a:off x="8416859" y="5063356"/>
              <a:ext cx="282840" cy="910251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2060"/>
            </a:solid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 dirty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4A17FE4D-7E44-4819-A258-4C3F7B9079AF}"/>
              </a:ext>
            </a:extLst>
          </p:cNvPr>
          <p:cNvGrpSpPr/>
          <p:nvPr/>
        </p:nvGrpSpPr>
        <p:grpSpPr>
          <a:xfrm>
            <a:off x="7166785" y="1221108"/>
            <a:ext cx="1457166" cy="2306580"/>
            <a:chOff x="7049473" y="852531"/>
            <a:chExt cx="1691790" cy="2677974"/>
          </a:xfrm>
        </p:grpSpPr>
        <p:grpSp>
          <p:nvGrpSpPr>
            <p:cNvPr id="356" name="グループ化 355">
              <a:extLst>
                <a:ext uri="{FF2B5EF4-FFF2-40B4-BE49-F238E27FC236}">
                  <a16:creationId xmlns:a16="http://schemas.microsoft.com/office/drawing/2014/main" id="{99F21E28-64B7-41C2-9BEF-FF0057D7A084}"/>
                </a:ext>
              </a:extLst>
            </p:cNvPr>
            <p:cNvGrpSpPr/>
            <p:nvPr/>
          </p:nvGrpSpPr>
          <p:grpSpPr>
            <a:xfrm>
              <a:off x="7293128" y="852531"/>
              <a:ext cx="1318102" cy="2677974"/>
              <a:chOff x="7359163" y="904745"/>
              <a:chExt cx="1112588" cy="2260434"/>
            </a:xfrm>
          </p:grpSpPr>
          <p:grpSp>
            <p:nvGrpSpPr>
              <p:cNvPr id="391" name="グループ化 390">
                <a:extLst>
                  <a:ext uri="{FF2B5EF4-FFF2-40B4-BE49-F238E27FC236}">
                    <a16:creationId xmlns:a16="http://schemas.microsoft.com/office/drawing/2014/main" id="{3AA70619-9365-4B9F-9B5F-14D1970F8E95}"/>
                  </a:ext>
                </a:extLst>
              </p:cNvPr>
              <p:cNvGrpSpPr/>
              <p:nvPr/>
            </p:nvGrpSpPr>
            <p:grpSpPr>
              <a:xfrm>
                <a:off x="7359163" y="904745"/>
                <a:ext cx="1112588" cy="2260434"/>
                <a:chOff x="7238074" y="838200"/>
                <a:chExt cx="1329717" cy="2701569"/>
              </a:xfrm>
            </p:grpSpPr>
            <p:grpSp>
              <p:nvGrpSpPr>
                <p:cNvPr id="399" name="グループ化 398">
                  <a:extLst>
                    <a:ext uri="{FF2B5EF4-FFF2-40B4-BE49-F238E27FC236}">
                      <a16:creationId xmlns:a16="http://schemas.microsoft.com/office/drawing/2014/main" id="{E48E65D6-E86F-4106-8EAB-3C56C7C36590}"/>
                    </a:ext>
                  </a:extLst>
                </p:cNvPr>
                <p:cNvGrpSpPr/>
                <p:nvPr/>
              </p:nvGrpSpPr>
              <p:grpSpPr>
                <a:xfrm>
                  <a:off x="7285006" y="1929996"/>
                  <a:ext cx="1250966" cy="1609773"/>
                  <a:chOff x="7285006" y="1929996"/>
                  <a:chExt cx="1250966" cy="1609773"/>
                </a:xfrm>
              </p:grpSpPr>
              <p:sp>
                <p:nvSpPr>
                  <p:cNvPr id="417" name="フリーフォーム: 図形 416">
                    <a:extLst>
                      <a:ext uri="{FF2B5EF4-FFF2-40B4-BE49-F238E27FC236}">
                        <a16:creationId xmlns:a16="http://schemas.microsoft.com/office/drawing/2014/main" id="{D5D9E21F-A198-44D1-B9CC-2803E9D05E11}"/>
                      </a:ext>
                    </a:extLst>
                  </p:cNvPr>
                  <p:cNvSpPr/>
                  <p:nvPr/>
                </p:nvSpPr>
                <p:spPr>
                  <a:xfrm>
                    <a:off x="7606586" y="1929996"/>
                    <a:ext cx="600869" cy="489043"/>
                  </a:xfrm>
                  <a:custGeom>
                    <a:avLst/>
                    <a:gdLst>
                      <a:gd name="connsiteX0" fmla="*/ 160641 w 525992"/>
                      <a:gd name="connsiteY0" fmla="*/ 0 h 380772"/>
                      <a:gd name="connsiteX1" fmla="*/ 362085 w 525992"/>
                      <a:gd name="connsiteY1" fmla="*/ 0 h 380772"/>
                      <a:gd name="connsiteX2" fmla="*/ 386315 w 525992"/>
                      <a:gd name="connsiteY2" fmla="*/ 240006 h 380772"/>
                      <a:gd name="connsiteX3" fmla="*/ 519778 w 525992"/>
                      <a:gd name="connsiteY3" fmla="*/ 240006 h 380772"/>
                      <a:gd name="connsiteX4" fmla="*/ 525992 w 525992"/>
                      <a:gd name="connsiteY4" fmla="*/ 254756 h 380772"/>
                      <a:gd name="connsiteX5" fmla="*/ 262996 w 525992"/>
                      <a:gd name="connsiteY5" fmla="*/ 380772 h 380772"/>
                      <a:gd name="connsiteX6" fmla="*/ 0 w 525992"/>
                      <a:gd name="connsiteY6" fmla="*/ 254756 h 380772"/>
                      <a:gd name="connsiteX7" fmla="*/ 6215 w 525992"/>
                      <a:gd name="connsiteY7" fmla="*/ 240006 h 380772"/>
                      <a:gd name="connsiteX8" fmla="*/ 136411 w 525992"/>
                      <a:gd name="connsiteY8" fmla="*/ 240006 h 3807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25992" h="380772">
                        <a:moveTo>
                          <a:pt x="160641" y="0"/>
                        </a:moveTo>
                        <a:lnTo>
                          <a:pt x="362085" y="0"/>
                        </a:lnTo>
                        <a:lnTo>
                          <a:pt x="386315" y="240006"/>
                        </a:lnTo>
                        <a:lnTo>
                          <a:pt x="519778" y="240006"/>
                        </a:lnTo>
                        <a:lnTo>
                          <a:pt x="525992" y="254756"/>
                        </a:lnTo>
                        <a:cubicBezTo>
                          <a:pt x="525992" y="324353"/>
                          <a:pt x="408245" y="380772"/>
                          <a:pt x="262996" y="380772"/>
                        </a:cubicBezTo>
                        <a:cubicBezTo>
                          <a:pt x="117747" y="380772"/>
                          <a:pt x="0" y="324353"/>
                          <a:pt x="0" y="254756"/>
                        </a:cubicBezTo>
                        <a:lnTo>
                          <a:pt x="6215" y="240006"/>
                        </a:lnTo>
                        <a:lnTo>
                          <a:pt x="136411" y="240006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19" name="片側の 2 つの角を丸めた四角形 144">
                    <a:extLst>
                      <a:ext uri="{FF2B5EF4-FFF2-40B4-BE49-F238E27FC236}">
                        <a16:creationId xmlns:a16="http://schemas.microsoft.com/office/drawing/2014/main" id="{40175564-B611-45AA-B23D-905FE3AFFDF3}"/>
                      </a:ext>
                    </a:extLst>
                  </p:cNvPr>
                  <p:cNvSpPr/>
                  <p:nvPr/>
                </p:nvSpPr>
                <p:spPr>
                  <a:xfrm>
                    <a:off x="7285006" y="2228546"/>
                    <a:ext cx="1250966" cy="1311223"/>
                  </a:xfrm>
                  <a:prstGeom prst="round2SameRect">
                    <a:avLst>
                      <a:gd name="adj1" fmla="val 14323"/>
                      <a:gd name="adj2" fmla="val 0"/>
                    </a:avLst>
                  </a:prstGeom>
                  <a:pattFill prst="lgConfetti">
                    <a:fgClr>
                      <a:schemeClr val="accent3">
                        <a:lumMod val="50000"/>
                      </a:schemeClr>
                    </a:fgClr>
                    <a:bgClr>
                      <a:schemeClr val="bg1">
                        <a:lumMod val="65000"/>
                      </a:schemeClr>
                    </a:bgClr>
                  </a:pattFill>
                  <a:ln w="12700" cap="flat" cmpd="sng" algn="ctr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20" name="台形 419">
                    <a:extLst>
                      <a:ext uri="{FF2B5EF4-FFF2-40B4-BE49-F238E27FC236}">
                        <a16:creationId xmlns:a16="http://schemas.microsoft.com/office/drawing/2014/main" id="{15A64996-ECF7-4701-9591-DA276B518893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7629200" y="2237754"/>
                    <a:ext cx="572056" cy="792372"/>
                  </a:xfrm>
                  <a:prstGeom prst="trapezoid">
                    <a:avLst>
                      <a:gd name="adj" fmla="val 32076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1" name="楕円 420">
                    <a:extLst>
                      <a:ext uri="{FF2B5EF4-FFF2-40B4-BE49-F238E27FC236}">
                        <a16:creationId xmlns:a16="http://schemas.microsoft.com/office/drawing/2014/main" id="{DD974A9F-DCA7-46CF-966D-12577C0B3EC6}"/>
                      </a:ext>
                    </a:extLst>
                  </p:cNvPr>
                  <p:cNvSpPr/>
                  <p:nvPr/>
                </p:nvSpPr>
                <p:spPr>
                  <a:xfrm>
                    <a:off x="7876904" y="3351530"/>
                    <a:ext cx="88900" cy="88900"/>
                  </a:xfrm>
                  <a:prstGeom prst="ellipse">
                    <a:avLst/>
                  </a:prstGeom>
                  <a:solidFill>
                    <a:srgbClr val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22" name="台形 731">
                    <a:extLst>
                      <a:ext uri="{FF2B5EF4-FFF2-40B4-BE49-F238E27FC236}">
                        <a16:creationId xmlns:a16="http://schemas.microsoft.com/office/drawing/2014/main" id="{9AEC5175-88F5-49E5-AADD-EEA3857DA451}"/>
                      </a:ext>
                    </a:extLst>
                  </p:cNvPr>
                  <p:cNvSpPr/>
                  <p:nvPr/>
                </p:nvSpPr>
                <p:spPr>
                  <a:xfrm rot="10800000" flipV="1">
                    <a:off x="7809668" y="2361457"/>
                    <a:ext cx="201644" cy="828151"/>
                  </a:xfrm>
                  <a:custGeom>
                    <a:avLst/>
                    <a:gdLst>
                      <a:gd name="connsiteX0" fmla="*/ 0 w 184781"/>
                      <a:gd name="connsiteY0" fmla="*/ 551112 h 551112"/>
                      <a:gd name="connsiteX1" fmla="*/ 50098 w 184781"/>
                      <a:gd name="connsiteY1" fmla="*/ 0 h 551112"/>
                      <a:gd name="connsiteX2" fmla="*/ 134683 w 184781"/>
                      <a:gd name="connsiteY2" fmla="*/ 0 h 551112"/>
                      <a:gd name="connsiteX3" fmla="*/ 184781 w 184781"/>
                      <a:gd name="connsiteY3" fmla="*/ 551112 h 551112"/>
                      <a:gd name="connsiteX4" fmla="*/ 0 w 184781"/>
                      <a:gd name="connsiteY4" fmla="*/ 551112 h 551112"/>
                      <a:gd name="connsiteX0" fmla="*/ 0 w 184781"/>
                      <a:gd name="connsiteY0" fmla="*/ 551112 h 551112"/>
                      <a:gd name="connsiteX1" fmla="*/ 50098 w 184781"/>
                      <a:gd name="connsiteY1" fmla="*/ 0 h 551112"/>
                      <a:gd name="connsiteX2" fmla="*/ 134683 w 184781"/>
                      <a:gd name="connsiteY2" fmla="*/ 0 h 551112"/>
                      <a:gd name="connsiteX3" fmla="*/ 184781 w 184781"/>
                      <a:gd name="connsiteY3" fmla="*/ 551112 h 551112"/>
                      <a:gd name="connsiteX4" fmla="*/ 90759 w 184781"/>
                      <a:gd name="connsiteY4" fmla="*/ 549928 h 551112"/>
                      <a:gd name="connsiteX5" fmla="*/ 0 w 184781"/>
                      <a:gd name="connsiteY5" fmla="*/ 551112 h 551112"/>
                      <a:gd name="connsiteX0" fmla="*/ 0 w 184781"/>
                      <a:gd name="connsiteY0" fmla="*/ 551112 h 685660"/>
                      <a:gd name="connsiteX1" fmla="*/ 50098 w 184781"/>
                      <a:gd name="connsiteY1" fmla="*/ 0 h 685660"/>
                      <a:gd name="connsiteX2" fmla="*/ 134683 w 184781"/>
                      <a:gd name="connsiteY2" fmla="*/ 0 h 685660"/>
                      <a:gd name="connsiteX3" fmla="*/ 184781 w 184781"/>
                      <a:gd name="connsiteY3" fmla="*/ 551112 h 685660"/>
                      <a:gd name="connsiteX4" fmla="*/ 81234 w 184781"/>
                      <a:gd name="connsiteY4" fmla="*/ 685660 h 685660"/>
                      <a:gd name="connsiteX5" fmla="*/ 0 w 184781"/>
                      <a:gd name="connsiteY5" fmla="*/ 551112 h 685660"/>
                      <a:gd name="connsiteX0" fmla="*/ 0 w 184781"/>
                      <a:gd name="connsiteY0" fmla="*/ 551112 h 685660"/>
                      <a:gd name="connsiteX1" fmla="*/ 50098 w 184781"/>
                      <a:gd name="connsiteY1" fmla="*/ 0 h 685660"/>
                      <a:gd name="connsiteX2" fmla="*/ 134683 w 184781"/>
                      <a:gd name="connsiteY2" fmla="*/ 0 h 685660"/>
                      <a:gd name="connsiteX3" fmla="*/ 184781 w 184781"/>
                      <a:gd name="connsiteY3" fmla="*/ 551112 h 685660"/>
                      <a:gd name="connsiteX4" fmla="*/ 96509 w 184781"/>
                      <a:gd name="connsiteY4" fmla="*/ 685660 h 685660"/>
                      <a:gd name="connsiteX5" fmla="*/ 0 w 184781"/>
                      <a:gd name="connsiteY5" fmla="*/ 551112 h 685660"/>
                      <a:gd name="connsiteX0" fmla="*/ 0 w 184781"/>
                      <a:gd name="connsiteY0" fmla="*/ 551112 h 685660"/>
                      <a:gd name="connsiteX1" fmla="*/ 50098 w 184781"/>
                      <a:gd name="connsiteY1" fmla="*/ 0 h 685660"/>
                      <a:gd name="connsiteX2" fmla="*/ 134683 w 184781"/>
                      <a:gd name="connsiteY2" fmla="*/ 0 h 685660"/>
                      <a:gd name="connsiteX3" fmla="*/ 184781 w 184781"/>
                      <a:gd name="connsiteY3" fmla="*/ 551112 h 685660"/>
                      <a:gd name="connsiteX4" fmla="*/ 89962 w 184781"/>
                      <a:gd name="connsiteY4" fmla="*/ 685660 h 685660"/>
                      <a:gd name="connsiteX5" fmla="*/ 0 w 184781"/>
                      <a:gd name="connsiteY5" fmla="*/ 551112 h 6856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84781" h="685660">
                        <a:moveTo>
                          <a:pt x="0" y="551112"/>
                        </a:moveTo>
                        <a:lnTo>
                          <a:pt x="50098" y="0"/>
                        </a:lnTo>
                        <a:lnTo>
                          <a:pt x="134683" y="0"/>
                        </a:lnTo>
                        <a:lnTo>
                          <a:pt x="184781" y="551112"/>
                        </a:lnTo>
                        <a:lnTo>
                          <a:pt x="89962" y="685660"/>
                        </a:lnTo>
                        <a:lnTo>
                          <a:pt x="0" y="551112"/>
                        </a:ln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423" name="グループ化 422">
                    <a:extLst>
                      <a:ext uri="{FF2B5EF4-FFF2-40B4-BE49-F238E27FC236}">
                        <a16:creationId xmlns:a16="http://schemas.microsoft.com/office/drawing/2014/main" id="{5254B767-79C8-4084-B1F1-8FB08757C9C6}"/>
                      </a:ext>
                    </a:extLst>
                  </p:cNvPr>
                  <p:cNvGrpSpPr/>
                  <p:nvPr/>
                </p:nvGrpSpPr>
                <p:grpSpPr>
                  <a:xfrm>
                    <a:off x="7557545" y="2256985"/>
                    <a:ext cx="714918" cy="202452"/>
                    <a:chOff x="3151980" y="2770920"/>
                    <a:chExt cx="423862" cy="112796"/>
                  </a:xfrm>
                  <a:solidFill>
                    <a:srgbClr val="000000">
                      <a:alpha val="50196"/>
                    </a:srgbClr>
                  </a:solidFill>
                </p:grpSpPr>
                <p:sp>
                  <p:nvSpPr>
                    <p:cNvPr id="430" name="平行四辺形 429">
                      <a:extLst>
                        <a:ext uri="{FF2B5EF4-FFF2-40B4-BE49-F238E27FC236}">
                          <a16:creationId xmlns:a16="http://schemas.microsoft.com/office/drawing/2014/main" id="{1EE17601-F76C-465D-B239-57FB36FED46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1980" y="2770920"/>
                      <a:ext cx="211931" cy="112796"/>
                    </a:xfrm>
                    <a:prstGeom prst="parallelogram">
                      <a:avLst>
                        <a:gd name="adj" fmla="val 65111"/>
                      </a:avLst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31" name="平行四辺形 430">
                      <a:extLst>
                        <a:ext uri="{FF2B5EF4-FFF2-40B4-BE49-F238E27FC236}">
                          <a16:creationId xmlns:a16="http://schemas.microsoft.com/office/drawing/2014/main" id="{6F28DE32-3D1E-41C0-8265-AC7EFEFB11ED}"/>
                        </a:ext>
                      </a:extLst>
                    </p:cNvPr>
                    <p:cNvSpPr/>
                    <p:nvPr/>
                  </p:nvSpPr>
                  <p:spPr>
                    <a:xfrm flipH="1">
                      <a:off x="3363911" y="2770920"/>
                      <a:ext cx="211931" cy="112796"/>
                    </a:xfrm>
                    <a:prstGeom prst="parallelogram">
                      <a:avLst>
                        <a:gd name="adj" fmla="val 65111"/>
                      </a:avLst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24" name="台形 423">
                    <a:extLst>
                      <a:ext uri="{FF2B5EF4-FFF2-40B4-BE49-F238E27FC236}">
                        <a16:creationId xmlns:a16="http://schemas.microsoft.com/office/drawing/2014/main" id="{72A51421-A234-4697-960E-76572C54F1ED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7786831" y="2228546"/>
                    <a:ext cx="247318" cy="202452"/>
                  </a:xfrm>
                  <a:prstGeom prst="trapezoid">
                    <a:avLst>
                      <a:gd name="adj" fmla="val 27112"/>
                    </a:avLst>
                  </a:prstGeom>
                  <a:solidFill>
                    <a:srgbClr val="C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425" name="グループ化 424">
                    <a:extLst>
                      <a:ext uri="{FF2B5EF4-FFF2-40B4-BE49-F238E27FC236}">
                        <a16:creationId xmlns:a16="http://schemas.microsoft.com/office/drawing/2014/main" id="{B871094F-F1B6-453F-AF87-11ECABE16E64}"/>
                      </a:ext>
                    </a:extLst>
                  </p:cNvPr>
                  <p:cNvGrpSpPr/>
                  <p:nvPr/>
                </p:nvGrpSpPr>
                <p:grpSpPr>
                  <a:xfrm>
                    <a:off x="7539823" y="2228548"/>
                    <a:ext cx="750362" cy="202452"/>
                    <a:chOff x="3151980" y="2770920"/>
                    <a:chExt cx="423862" cy="112796"/>
                  </a:xfrm>
                  <a:solidFill>
                    <a:schemeClr val="bg1">
                      <a:lumMod val="95000"/>
                    </a:schemeClr>
                  </a:solidFill>
                </p:grpSpPr>
                <p:sp>
                  <p:nvSpPr>
                    <p:cNvPr id="428" name="平行四辺形 427">
                      <a:extLst>
                        <a:ext uri="{FF2B5EF4-FFF2-40B4-BE49-F238E27FC236}">
                          <a16:creationId xmlns:a16="http://schemas.microsoft.com/office/drawing/2014/main" id="{E5E0F3E6-C95E-4D24-8C3E-AA659FD3F97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1980" y="2770920"/>
                      <a:ext cx="211931" cy="112796"/>
                    </a:xfrm>
                    <a:prstGeom prst="parallelogram">
                      <a:avLst>
                        <a:gd name="adj" fmla="val 65111"/>
                      </a:avLst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29" name="平行四辺形 428">
                      <a:extLst>
                        <a:ext uri="{FF2B5EF4-FFF2-40B4-BE49-F238E27FC236}">
                          <a16:creationId xmlns:a16="http://schemas.microsoft.com/office/drawing/2014/main" id="{E343498E-D657-43C2-9872-C6A2F577C223}"/>
                        </a:ext>
                      </a:extLst>
                    </p:cNvPr>
                    <p:cNvSpPr/>
                    <p:nvPr/>
                  </p:nvSpPr>
                  <p:spPr>
                    <a:xfrm flipH="1">
                      <a:off x="3363911" y="2770920"/>
                      <a:ext cx="211931" cy="112796"/>
                    </a:xfrm>
                    <a:prstGeom prst="parallelogram">
                      <a:avLst>
                        <a:gd name="adj" fmla="val 65111"/>
                      </a:avLst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26" name="フリーフォーム: 図形 425">
                    <a:extLst>
                      <a:ext uri="{FF2B5EF4-FFF2-40B4-BE49-F238E27FC236}">
                        <a16:creationId xmlns:a16="http://schemas.microsoft.com/office/drawing/2014/main" id="{B763A8A6-8013-4078-BDD3-22EA9A9165A3}"/>
                      </a:ext>
                    </a:extLst>
                  </p:cNvPr>
                  <p:cNvSpPr/>
                  <p:nvPr/>
                </p:nvSpPr>
                <p:spPr>
                  <a:xfrm>
                    <a:off x="7489455" y="2247478"/>
                    <a:ext cx="842068" cy="942131"/>
                  </a:xfrm>
                  <a:custGeom>
                    <a:avLst/>
                    <a:gdLst>
                      <a:gd name="connsiteX0" fmla="*/ 178616 w 842068"/>
                      <a:gd name="connsiteY0" fmla="*/ 0 h 953546"/>
                      <a:gd name="connsiteX1" fmla="*/ 421034 w 842068"/>
                      <a:gd name="connsiteY1" fmla="*/ 917300 h 953546"/>
                      <a:gd name="connsiteX2" fmla="*/ 663452 w 842068"/>
                      <a:gd name="connsiteY2" fmla="*/ 0 h 953546"/>
                      <a:gd name="connsiteX3" fmla="*/ 783052 w 842068"/>
                      <a:gd name="connsiteY3" fmla="*/ 1537 h 953546"/>
                      <a:gd name="connsiteX4" fmla="*/ 842068 w 842068"/>
                      <a:gd name="connsiteY4" fmla="*/ 239343 h 953546"/>
                      <a:gd name="connsiteX5" fmla="*/ 669230 w 842068"/>
                      <a:gd name="connsiteY5" fmla="*/ 317812 h 953546"/>
                      <a:gd name="connsiteX6" fmla="*/ 692225 w 842068"/>
                      <a:gd name="connsiteY6" fmla="*/ 618954 h 953546"/>
                      <a:gd name="connsiteX7" fmla="*/ 426025 w 842068"/>
                      <a:gd name="connsiteY7" fmla="*/ 936184 h 953546"/>
                      <a:gd name="connsiteX8" fmla="*/ 430613 w 842068"/>
                      <a:gd name="connsiteY8" fmla="*/ 953546 h 953546"/>
                      <a:gd name="connsiteX9" fmla="*/ 421034 w 842068"/>
                      <a:gd name="connsiteY9" fmla="*/ 942131 h 953546"/>
                      <a:gd name="connsiteX10" fmla="*/ 411455 w 842068"/>
                      <a:gd name="connsiteY10" fmla="*/ 953546 h 953546"/>
                      <a:gd name="connsiteX11" fmla="*/ 416044 w 842068"/>
                      <a:gd name="connsiteY11" fmla="*/ 936184 h 953546"/>
                      <a:gd name="connsiteX12" fmla="*/ 149843 w 842068"/>
                      <a:gd name="connsiteY12" fmla="*/ 618954 h 953546"/>
                      <a:gd name="connsiteX13" fmla="*/ 172838 w 842068"/>
                      <a:gd name="connsiteY13" fmla="*/ 317812 h 953546"/>
                      <a:gd name="connsiteX14" fmla="*/ 0 w 842068"/>
                      <a:gd name="connsiteY14" fmla="*/ 239343 h 953546"/>
                      <a:gd name="connsiteX15" fmla="*/ 59016 w 842068"/>
                      <a:gd name="connsiteY15" fmla="*/ 1537 h 953546"/>
                      <a:gd name="connsiteX0" fmla="*/ 178616 w 842068"/>
                      <a:gd name="connsiteY0" fmla="*/ 0 h 953546"/>
                      <a:gd name="connsiteX1" fmla="*/ 421034 w 842068"/>
                      <a:gd name="connsiteY1" fmla="*/ 917300 h 953546"/>
                      <a:gd name="connsiteX2" fmla="*/ 663452 w 842068"/>
                      <a:gd name="connsiteY2" fmla="*/ 0 h 953546"/>
                      <a:gd name="connsiteX3" fmla="*/ 783052 w 842068"/>
                      <a:gd name="connsiteY3" fmla="*/ 1537 h 953546"/>
                      <a:gd name="connsiteX4" fmla="*/ 842068 w 842068"/>
                      <a:gd name="connsiteY4" fmla="*/ 239343 h 953546"/>
                      <a:gd name="connsiteX5" fmla="*/ 669230 w 842068"/>
                      <a:gd name="connsiteY5" fmla="*/ 317812 h 953546"/>
                      <a:gd name="connsiteX6" fmla="*/ 692225 w 842068"/>
                      <a:gd name="connsiteY6" fmla="*/ 618954 h 953546"/>
                      <a:gd name="connsiteX7" fmla="*/ 426025 w 842068"/>
                      <a:gd name="connsiteY7" fmla="*/ 936184 h 953546"/>
                      <a:gd name="connsiteX8" fmla="*/ 430613 w 842068"/>
                      <a:gd name="connsiteY8" fmla="*/ 953546 h 953546"/>
                      <a:gd name="connsiteX9" fmla="*/ 421034 w 842068"/>
                      <a:gd name="connsiteY9" fmla="*/ 942131 h 953546"/>
                      <a:gd name="connsiteX10" fmla="*/ 416044 w 842068"/>
                      <a:gd name="connsiteY10" fmla="*/ 936184 h 953546"/>
                      <a:gd name="connsiteX11" fmla="*/ 149843 w 842068"/>
                      <a:gd name="connsiteY11" fmla="*/ 618954 h 953546"/>
                      <a:gd name="connsiteX12" fmla="*/ 172838 w 842068"/>
                      <a:gd name="connsiteY12" fmla="*/ 317812 h 953546"/>
                      <a:gd name="connsiteX13" fmla="*/ 0 w 842068"/>
                      <a:gd name="connsiteY13" fmla="*/ 239343 h 953546"/>
                      <a:gd name="connsiteX14" fmla="*/ 59016 w 842068"/>
                      <a:gd name="connsiteY14" fmla="*/ 1537 h 953546"/>
                      <a:gd name="connsiteX15" fmla="*/ 178616 w 842068"/>
                      <a:gd name="connsiteY15" fmla="*/ 0 h 953546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6025 w 842068"/>
                      <a:gd name="connsiteY7" fmla="*/ 936184 h 942131"/>
                      <a:gd name="connsiteX8" fmla="*/ 421034 w 842068"/>
                      <a:gd name="connsiteY8" fmla="*/ 942131 h 942131"/>
                      <a:gd name="connsiteX9" fmla="*/ 416044 w 842068"/>
                      <a:gd name="connsiteY9" fmla="*/ 936184 h 942131"/>
                      <a:gd name="connsiteX10" fmla="*/ 149843 w 842068"/>
                      <a:gd name="connsiteY10" fmla="*/ 618954 h 942131"/>
                      <a:gd name="connsiteX11" fmla="*/ 172838 w 842068"/>
                      <a:gd name="connsiteY11" fmla="*/ 317812 h 942131"/>
                      <a:gd name="connsiteX12" fmla="*/ 0 w 842068"/>
                      <a:gd name="connsiteY12" fmla="*/ 239343 h 942131"/>
                      <a:gd name="connsiteX13" fmla="*/ 59016 w 842068"/>
                      <a:gd name="connsiteY13" fmla="*/ 1537 h 942131"/>
                      <a:gd name="connsiteX14" fmla="*/ 178616 w 842068"/>
                      <a:gd name="connsiteY14" fmla="*/ 0 h 942131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6025 w 842068"/>
                      <a:gd name="connsiteY7" fmla="*/ 936184 h 942131"/>
                      <a:gd name="connsiteX8" fmla="*/ 421034 w 842068"/>
                      <a:gd name="connsiteY8" fmla="*/ 942131 h 942131"/>
                      <a:gd name="connsiteX9" fmla="*/ 149843 w 842068"/>
                      <a:gd name="connsiteY9" fmla="*/ 618954 h 942131"/>
                      <a:gd name="connsiteX10" fmla="*/ 172838 w 842068"/>
                      <a:gd name="connsiteY10" fmla="*/ 317812 h 942131"/>
                      <a:gd name="connsiteX11" fmla="*/ 0 w 842068"/>
                      <a:gd name="connsiteY11" fmla="*/ 239343 h 942131"/>
                      <a:gd name="connsiteX12" fmla="*/ 59016 w 842068"/>
                      <a:gd name="connsiteY12" fmla="*/ 1537 h 942131"/>
                      <a:gd name="connsiteX13" fmla="*/ 178616 w 842068"/>
                      <a:gd name="connsiteY13" fmla="*/ 0 h 942131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1034 w 842068"/>
                      <a:gd name="connsiteY7" fmla="*/ 942131 h 942131"/>
                      <a:gd name="connsiteX8" fmla="*/ 149843 w 842068"/>
                      <a:gd name="connsiteY8" fmla="*/ 618954 h 942131"/>
                      <a:gd name="connsiteX9" fmla="*/ 172838 w 842068"/>
                      <a:gd name="connsiteY9" fmla="*/ 317812 h 942131"/>
                      <a:gd name="connsiteX10" fmla="*/ 0 w 842068"/>
                      <a:gd name="connsiteY10" fmla="*/ 239343 h 942131"/>
                      <a:gd name="connsiteX11" fmla="*/ 59016 w 842068"/>
                      <a:gd name="connsiteY11" fmla="*/ 1537 h 942131"/>
                      <a:gd name="connsiteX12" fmla="*/ 178616 w 842068"/>
                      <a:gd name="connsiteY12" fmla="*/ 0 h 94213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842068" h="942131">
                        <a:moveTo>
                          <a:pt x="178616" y="0"/>
                        </a:moveTo>
                        <a:lnTo>
                          <a:pt x="421034" y="917300"/>
                        </a:lnTo>
                        <a:lnTo>
                          <a:pt x="663452" y="0"/>
                        </a:lnTo>
                        <a:lnTo>
                          <a:pt x="783052" y="1537"/>
                        </a:lnTo>
                        <a:lnTo>
                          <a:pt x="842068" y="239343"/>
                        </a:lnTo>
                        <a:lnTo>
                          <a:pt x="669230" y="317812"/>
                        </a:lnTo>
                        <a:lnTo>
                          <a:pt x="692225" y="618954"/>
                        </a:lnTo>
                        <a:lnTo>
                          <a:pt x="421034" y="942131"/>
                        </a:lnTo>
                        <a:lnTo>
                          <a:pt x="149843" y="618954"/>
                        </a:lnTo>
                        <a:lnTo>
                          <a:pt x="172838" y="317812"/>
                        </a:lnTo>
                        <a:lnTo>
                          <a:pt x="0" y="239343"/>
                        </a:lnTo>
                        <a:lnTo>
                          <a:pt x="59016" y="1537"/>
                        </a:lnTo>
                        <a:lnTo>
                          <a:pt x="178616" y="0"/>
                        </a:lnTo>
                        <a:close/>
                      </a:path>
                    </a:pathLst>
                  </a:custGeom>
                  <a:solidFill>
                    <a:srgbClr val="000000">
                      <a:alpha val="50196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27" name="フリーフォーム: 図形 426">
                    <a:extLst>
                      <a:ext uri="{FF2B5EF4-FFF2-40B4-BE49-F238E27FC236}">
                        <a16:creationId xmlns:a16="http://schemas.microsoft.com/office/drawing/2014/main" id="{2220A690-5DDD-4412-8703-13B33088B926}"/>
                      </a:ext>
                    </a:extLst>
                  </p:cNvPr>
                  <p:cNvSpPr/>
                  <p:nvPr/>
                </p:nvSpPr>
                <p:spPr>
                  <a:xfrm>
                    <a:off x="7489455" y="2228545"/>
                    <a:ext cx="842068" cy="942131"/>
                  </a:xfrm>
                  <a:custGeom>
                    <a:avLst/>
                    <a:gdLst>
                      <a:gd name="connsiteX0" fmla="*/ 178616 w 842068"/>
                      <a:gd name="connsiteY0" fmla="*/ 0 h 953546"/>
                      <a:gd name="connsiteX1" fmla="*/ 421034 w 842068"/>
                      <a:gd name="connsiteY1" fmla="*/ 917300 h 953546"/>
                      <a:gd name="connsiteX2" fmla="*/ 663452 w 842068"/>
                      <a:gd name="connsiteY2" fmla="*/ 0 h 953546"/>
                      <a:gd name="connsiteX3" fmla="*/ 783052 w 842068"/>
                      <a:gd name="connsiteY3" fmla="*/ 1537 h 953546"/>
                      <a:gd name="connsiteX4" fmla="*/ 842068 w 842068"/>
                      <a:gd name="connsiteY4" fmla="*/ 239343 h 953546"/>
                      <a:gd name="connsiteX5" fmla="*/ 669230 w 842068"/>
                      <a:gd name="connsiteY5" fmla="*/ 317812 h 953546"/>
                      <a:gd name="connsiteX6" fmla="*/ 692225 w 842068"/>
                      <a:gd name="connsiteY6" fmla="*/ 618954 h 953546"/>
                      <a:gd name="connsiteX7" fmla="*/ 426025 w 842068"/>
                      <a:gd name="connsiteY7" fmla="*/ 936184 h 953546"/>
                      <a:gd name="connsiteX8" fmla="*/ 430613 w 842068"/>
                      <a:gd name="connsiteY8" fmla="*/ 953546 h 953546"/>
                      <a:gd name="connsiteX9" fmla="*/ 421034 w 842068"/>
                      <a:gd name="connsiteY9" fmla="*/ 942131 h 953546"/>
                      <a:gd name="connsiteX10" fmla="*/ 411455 w 842068"/>
                      <a:gd name="connsiteY10" fmla="*/ 953546 h 953546"/>
                      <a:gd name="connsiteX11" fmla="*/ 416044 w 842068"/>
                      <a:gd name="connsiteY11" fmla="*/ 936184 h 953546"/>
                      <a:gd name="connsiteX12" fmla="*/ 149843 w 842068"/>
                      <a:gd name="connsiteY12" fmla="*/ 618954 h 953546"/>
                      <a:gd name="connsiteX13" fmla="*/ 172838 w 842068"/>
                      <a:gd name="connsiteY13" fmla="*/ 317812 h 953546"/>
                      <a:gd name="connsiteX14" fmla="*/ 0 w 842068"/>
                      <a:gd name="connsiteY14" fmla="*/ 239343 h 953546"/>
                      <a:gd name="connsiteX15" fmla="*/ 59016 w 842068"/>
                      <a:gd name="connsiteY15" fmla="*/ 1537 h 953546"/>
                      <a:gd name="connsiteX0" fmla="*/ 178616 w 842068"/>
                      <a:gd name="connsiteY0" fmla="*/ 0 h 953546"/>
                      <a:gd name="connsiteX1" fmla="*/ 421034 w 842068"/>
                      <a:gd name="connsiteY1" fmla="*/ 917300 h 953546"/>
                      <a:gd name="connsiteX2" fmla="*/ 663452 w 842068"/>
                      <a:gd name="connsiteY2" fmla="*/ 0 h 953546"/>
                      <a:gd name="connsiteX3" fmla="*/ 783052 w 842068"/>
                      <a:gd name="connsiteY3" fmla="*/ 1537 h 953546"/>
                      <a:gd name="connsiteX4" fmla="*/ 842068 w 842068"/>
                      <a:gd name="connsiteY4" fmla="*/ 239343 h 953546"/>
                      <a:gd name="connsiteX5" fmla="*/ 669230 w 842068"/>
                      <a:gd name="connsiteY5" fmla="*/ 317812 h 953546"/>
                      <a:gd name="connsiteX6" fmla="*/ 692225 w 842068"/>
                      <a:gd name="connsiteY6" fmla="*/ 618954 h 953546"/>
                      <a:gd name="connsiteX7" fmla="*/ 426025 w 842068"/>
                      <a:gd name="connsiteY7" fmla="*/ 936184 h 953546"/>
                      <a:gd name="connsiteX8" fmla="*/ 430613 w 842068"/>
                      <a:gd name="connsiteY8" fmla="*/ 953546 h 953546"/>
                      <a:gd name="connsiteX9" fmla="*/ 421034 w 842068"/>
                      <a:gd name="connsiteY9" fmla="*/ 942131 h 953546"/>
                      <a:gd name="connsiteX10" fmla="*/ 416044 w 842068"/>
                      <a:gd name="connsiteY10" fmla="*/ 936184 h 953546"/>
                      <a:gd name="connsiteX11" fmla="*/ 149843 w 842068"/>
                      <a:gd name="connsiteY11" fmla="*/ 618954 h 953546"/>
                      <a:gd name="connsiteX12" fmla="*/ 172838 w 842068"/>
                      <a:gd name="connsiteY12" fmla="*/ 317812 h 953546"/>
                      <a:gd name="connsiteX13" fmla="*/ 0 w 842068"/>
                      <a:gd name="connsiteY13" fmla="*/ 239343 h 953546"/>
                      <a:gd name="connsiteX14" fmla="*/ 59016 w 842068"/>
                      <a:gd name="connsiteY14" fmla="*/ 1537 h 953546"/>
                      <a:gd name="connsiteX15" fmla="*/ 178616 w 842068"/>
                      <a:gd name="connsiteY15" fmla="*/ 0 h 953546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6025 w 842068"/>
                      <a:gd name="connsiteY7" fmla="*/ 936184 h 942131"/>
                      <a:gd name="connsiteX8" fmla="*/ 421034 w 842068"/>
                      <a:gd name="connsiteY8" fmla="*/ 942131 h 942131"/>
                      <a:gd name="connsiteX9" fmla="*/ 416044 w 842068"/>
                      <a:gd name="connsiteY9" fmla="*/ 936184 h 942131"/>
                      <a:gd name="connsiteX10" fmla="*/ 149843 w 842068"/>
                      <a:gd name="connsiteY10" fmla="*/ 618954 h 942131"/>
                      <a:gd name="connsiteX11" fmla="*/ 172838 w 842068"/>
                      <a:gd name="connsiteY11" fmla="*/ 317812 h 942131"/>
                      <a:gd name="connsiteX12" fmla="*/ 0 w 842068"/>
                      <a:gd name="connsiteY12" fmla="*/ 239343 h 942131"/>
                      <a:gd name="connsiteX13" fmla="*/ 59016 w 842068"/>
                      <a:gd name="connsiteY13" fmla="*/ 1537 h 942131"/>
                      <a:gd name="connsiteX14" fmla="*/ 178616 w 842068"/>
                      <a:gd name="connsiteY14" fmla="*/ 0 h 942131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6025 w 842068"/>
                      <a:gd name="connsiteY7" fmla="*/ 936184 h 942131"/>
                      <a:gd name="connsiteX8" fmla="*/ 421034 w 842068"/>
                      <a:gd name="connsiteY8" fmla="*/ 942131 h 942131"/>
                      <a:gd name="connsiteX9" fmla="*/ 149843 w 842068"/>
                      <a:gd name="connsiteY9" fmla="*/ 618954 h 942131"/>
                      <a:gd name="connsiteX10" fmla="*/ 172838 w 842068"/>
                      <a:gd name="connsiteY10" fmla="*/ 317812 h 942131"/>
                      <a:gd name="connsiteX11" fmla="*/ 0 w 842068"/>
                      <a:gd name="connsiteY11" fmla="*/ 239343 h 942131"/>
                      <a:gd name="connsiteX12" fmla="*/ 59016 w 842068"/>
                      <a:gd name="connsiteY12" fmla="*/ 1537 h 942131"/>
                      <a:gd name="connsiteX13" fmla="*/ 178616 w 842068"/>
                      <a:gd name="connsiteY13" fmla="*/ 0 h 942131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1034 w 842068"/>
                      <a:gd name="connsiteY7" fmla="*/ 942131 h 942131"/>
                      <a:gd name="connsiteX8" fmla="*/ 149843 w 842068"/>
                      <a:gd name="connsiteY8" fmla="*/ 618954 h 942131"/>
                      <a:gd name="connsiteX9" fmla="*/ 172838 w 842068"/>
                      <a:gd name="connsiteY9" fmla="*/ 317812 h 942131"/>
                      <a:gd name="connsiteX10" fmla="*/ 0 w 842068"/>
                      <a:gd name="connsiteY10" fmla="*/ 239343 h 942131"/>
                      <a:gd name="connsiteX11" fmla="*/ 59016 w 842068"/>
                      <a:gd name="connsiteY11" fmla="*/ 1537 h 942131"/>
                      <a:gd name="connsiteX12" fmla="*/ 178616 w 842068"/>
                      <a:gd name="connsiteY12" fmla="*/ 0 h 94213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842068" h="942131">
                        <a:moveTo>
                          <a:pt x="178616" y="0"/>
                        </a:moveTo>
                        <a:lnTo>
                          <a:pt x="421034" y="917300"/>
                        </a:lnTo>
                        <a:lnTo>
                          <a:pt x="663452" y="0"/>
                        </a:lnTo>
                        <a:lnTo>
                          <a:pt x="783052" y="1537"/>
                        </a:lnTo>
                        <a:lnTo>
                          <a:pt x="842068" y="239343"/>
                        </a:lnTo>
                        <a:lnTo>
                          <a:pt x="669230" y="317812"/>
                        </a:lnTo>
                        <a:lnTo>
                          <a:pt x="692225" y="618954"/>
                        </a:lnTo>
                        <a:lnTo>
                          <a:pt x="421034" y="942131"/>
                        </a:lnTo>
                        <a:lnTo>
                          <a:pt x="149843" y="618954"/>
                        </a:lnTo>
                        <a:lnTo>
                          <a:pt x="172838" y="317812"/>
                        </a:lnTo>
                        <a:lnTo>
                          <a:pt x="0" y="239343"/>
                        </a:lnTo>
                        <a:lnTo>
                          <a:pt x="59016" y="1537"/>
                        </a:lnTo>
                        <a:lnTo>
                          <a:pt x="178616" y="0"/>
                        </a:lnTo>
                        <a:close/>
                      </a:path>
                    </a:pathLst>
                  </a:custGeom>
                  <a:pattFill prst="lgConfetti">
                    <a:fgClr>
                      <a:schemeClr val="tx1">
                        <a:lumMod val="65000"/>
                        <a:lumOff val="35000"/>
                      </a:schemeClr>
                    </a:fgClr>
                    <a:bgClr>
                      <a:schemeClr val="tx1">
                        <a:lumMod val="95000"/>
                        <a:lumOff val="5000"/>
                      </a:schemeClr>
                    </a:bgClr>
                  </a:patt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00" name="グループ化 399">
                  <a:extLst>
                    <a:ext uri="{FF2B5EF4-FFF2-40B4-BE49-F238E27FC236}">
                      <a16:creationId xmlns:a16="http://schemas.microsoft.com/office/drawing/2014/main" id="{10B4A378-36ED-47A0-9E09-DB2BFC6A4181}"/>
                    </a:ext>
                  </a:extLst>
                </p:cNvPr>
                <p:cNvGrpSpPr/>
                <p:nvPr/>
              </p:nvGrpSpPr>
              <p:grpSpPr>
                <a:xfrm>
                  <a:off x="7238074" y="838200"/>
                  <a:ext cx="1329717" cy="1288749"/>
                  <a:chOff x="3303076" y="141961"/>
                  <a:chExt cx="1277659" cy="1238295"/>
                </a:xfrm>
              </p:grpSpPr>
              <p:sp>
                <p:nvSpPr>
                  <p:cNvPr id="401" name="フリーフォーム 540">
                    <a:extLst>
                      <a:ext uri="{FF2B5EF4-FFF2-40B4-BE49-F238E27FC236}">
                        <a16:creationId xmlns:a16="http://schemas.microsoft.com/office/drawing/2014/main" id="{C019E7DB-A9FE-45F5-9B70-410B8A747449}"/>
                      </a:ext>
                    </a:extLst>
                  </p:cNvPr>
                  <p:cNvSpPr/>
                  <p:nvPr/>
                </p:nvSpPr>
                <p:spPr>
                  <a:xfrm>
                    <a:off x="3353447" y="141961"/>
                    <a:ext cx="1169884" cy="940235"/>
                  </a:xfrm>
                  <a:custGeom>
                    <a:avLst/>
                    <a:gdLst>
                      <a:gd name="connsiteX0" fmla="*/ 328111 w 816502"/>
                      <a:gd name="connsiteY0" fmla="*/ 0 h 656222"/>
                      <a:gd name="connsiteX1" fmla="*/ 455827 w 816502"/>
                      <a:gd name="connsiteY1" fmla="*/ 25785 h 656222"/>
                      <a:gd name="connsiteX2" fmla="*/ 492925 w 816502"/>
                      <a:gd name="connsiteY2" fmla="*/ 45920 h 656222"/>
                      <a:gd name="connsiteX3" fmla="*/ 510467 w 816502"/>
                      <a:gd name="connsiteY3" fmla="*/ 44152 h 656222"/>
                      <a:gd name="connsiteX4" fmla="*/ 816502 w 816502"/>
                      <a:gd name="connsiteY4" fmla="*/ 350187 h 656222"/>
                      <a:gd name="connsiteX5" fmla="*/ 510467 w 816502"/>
                      <a:gd name="connsiteY5" fmla="*/ 656222 h 656222"/>
                      <a:gd name="connsiteX6" fmla="*/ 448791 w 816502"/>
                      <a:gd name="connsiteY6" fmla="*/ 650005 h 656222"/>
                      <a:gd name="connsiteX7" fmla="*/ 420791 w 816502"/>
                      <a:gd name="connsiteY7" fmla="*/ 641313 h 656222"/>
                      <a:gd name="connsiteX8" fmla="*/ 394237 w 816502"/>
                      <a:gd name="connsiteY8" fmla="*/ 649556 h 656222"/>
                      <a:gd name="connsiteX9" fmla="*/ 328111 w 816502"/>
                      <a:gd name="connsiteY9" fmla="*/ 656222 h 656222"/>
                      <a:gd name="connsiteX10" fmla="*/ 0 w 816502"/>
                      <a:gd name="connsiteY10" fmla="*/ 328111 h 656222"/>
                      <a:gd name="connsiteX11" fmla="*/ 328111 w 816502"/>
                      <a:gd name="connsiteY11" fmla="*/ 0 h 6562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816502" h="656222">
                        <a:moveTo>
                          <a:pt x="328111" y="0"/>
                        </a:moveTo>
                        <a:cubicBezTo>
                          <a:pt x="373414" y="0"/>
                          <a:pt x="416572" y="9181"/>
                          <a:pt x="455827" y="25785"/>
                        </a:cubicBezTo>
                        <a:lnTo>
                          <a:pt x="492925" y="45920"/>
                        </a:lnTo>
                        <a:lnTo>
                          <a:pt x="510467" y="44152"/>
                        </a:lnTo>
                        <a:cubicBezTo>
                          <a:pt x="679485" y="44152"/>
                          <a:pt x="816502" y="181169"/>
                          <a:pt x="816502" y="350187"/>
                        </a:cubicBezTo>
                        <a:cubicBezTo>
                          <a:pt x="816502" y="519205"/>
                          <a:pt x="679485" y="656222"/>
                          <a:pt x="510467" y="656222"/>
                        </a:cubicBezTo>
                        <a:cubicBezTo>
                          <a:pt x="489340" y="656222"/>
                          <a:pt x="468713" y="654081"/>
                          <a:pt x="448791" y="650005"/>
                        </a:cubicBezTo>
                        <a:lnTo>
                          <a:pt x="420791" y="641313"/>
                        </a:lnTo>
                        <a:lnTo>
                          <a:pt x="394237" y="649556"/>
                        </a:lnTo>
                        <a:cubicBezTo>
                          <a:pt x="372878" y="653927"/>
                          <a:pt x="350763" y="656222"/>
                          <a:pt x="328111" y="656222"/>
                        </a:cubicBezTo>
                        <a:cubicBezTo>
                          <a:pt x="146900" y="656222"/>
                          <a:pt x="0" y="509322"/>
                          <a:pt x="0" y="328111"/>
                        </a:cubicBezTo>
                        <a:cubicBezTo>
                          <a:pt x="0" y="146900"/>
                          <a:pt x="146900" y="0"/>
                          <a:pt x="328111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8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402" name="グループ化 401">
                    <a:extLst>
                      <a:ext uri="{FF2B5EF4-FFF2-40B4-BE49-F238E27FC236}">
                        <a16:creationId xmlns:a16="http://schemas.microsoft.com/office/drawing/2014/main" id="{B87EA111-2162-40BF-AD05-6DA96076F835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3303076" y="710618"/>
                    <a:ext cx="246453" cy="369679"/>
                    <a:chOff x="2680607" y="2825750"/>
                    <a:chExt cx="157843" cy="236764"/>
                  </a:xfrm>
                  <a:solidFill>
                    <a:schemeClr val="accent2">
                      <a:lumMod val="60000"/>
                      <a:lumOff val="40000"/>
                    </a:schemeClr>
                  </a:solidFill>
                </p:grpSpPr>
                <p:sp>
                  <p:nvSpPr>
                    <p:cNvPr id="415" name="円/楕円 564">
                      <a:extLst>
                        <a:ext uri="{FF2B5EF4-FFF2-40B4-BE49-F238E27FC236}">
                          <a16:creationId xmlns:a16="http://schemas.microsoft.com/office/drawing/2014/main" id="{78A34C8A-6916-4C00-80AB-2ACE9359A87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16" name="円/楕円 565">
                      <a:extLst>
                        <a:ext uri="{FF2B5EF4-FFF2-40B4-BE49-F238E27FC236}">
                          <a16:creationId xmlns:a16="http://schemas.microsoft.com/office/drawing/2014/main" id="{59135138-3772-4DAB-A6A0-909A13329A1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403" name="グループ化 402">
                    <a:extLst>
                      <a:ext uri="{FF2B5EF4-FFF2-40B4-BE49-F238E27FC236}">
                        <a16:creationId xmlns:a16="http://schemas.microsoft.com/office/drawing/2014/main" id="{3AA56642-CCC4-47F7-9A16-D8ABCA35C35D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4334282" y="710618"/>
                    <a:ext cx="246453" cy="369679"/>
                    <a:chOff x="2680607" y="2825750"/>
                    <a:chExt cx="157843" cy="236764"/>
                  </a:xfrm>
                  <a:solidFill>
                    <a:schemeClr val="accent2">
                      <a:lumMod val="60000"/>
                      <a:lumOff val="40000"/>
                    </a:schemeClr>
                  </a:solidFill>
                </p:grpSpPr>
                <p:sp>
                  <p:nvSpPr>
                    <p:cNvPr id="413" name="円/楕円 562">
                      <a:extLst>
                        <a:ext uri="{FF2B5EF4-FFF2-40B4-BE49-F238E27FC236}">
                          <a16:creationId xmlns:a16="http://schemas.microsoft.com/office/drawing/2014/main" id="{40340476-59AA-46ED-9699-A68A312852B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14" name="円/楕円 563">
                      <a:extLst>
                        <a:ext uri="{FF2B5EF4-FFF2-40B4-BE49-F238E27FC236}">
                          <a16:creationId xmlns:a16="http://schemas.microsoft.com/office/drawing/2014/main" id="{6C32B81C-A13C-4C2B-B131-0EA5F26B28C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04" name="円/楕円 561">
                    <a:extLst>
                      <a:ext uri="{FF2B5EF4-FFF2-40B4-BE49-F238E27FC236}">
                        <a16:creationId xmlns:a16="http://schemas.microsoft.com/office/drawing/2014/main" id="{FAC42638-9EEF-4670-A4F8-1052C860C6DB}"/>
                      </a:ext>
                    </a:extLst>
                  </p:cNvPr>
                  <p:cNvSpPr/>
                  <p:nvPr/>
                </p:nvSpPr>
                <p:spPr>
                  <a:xfrm>
                    <a:off x="3426301" y="220150"/>
                    <a:ext cx="1031206" cy="1160106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05" name="円/楕円 548">
                    <a:extLst>
                      <a:ext uri="{FF2B5EF4-FFF2-40B4-BE49-F238E27FC236}">
                        <a16:creationId xmlns:a16="http://schemas.microsoft.com/office/drawing/2014/main" id="{383EE6F9-F0EB-415B-B397-21D9232DA95B}"/>
                      </a:ext>
                    </a:extLst>
                  </p:cNvPr>
                  <p:cNvSpPr/>
                  <p:nvPr/>
                </p:nvSpPr>
                <p:spPr>
                  <a:xfrm>
                    <a:off x="3632990" y="842404"/>
                    <a:ext cx="99954" cy="122482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06" name="円/楕円 549">
                    <a:extLst>
                      <a:ext uri="{FF2B5EF4-FFF2-40B4-BE49-F238E27FC236}">
                        <a16:creationId xmlns:a16="http://schemas.microsoft.com/office/drawing/2014/main" id="{AD11C98F-A2B0-45F8-BE20-25AF499F6CE6}"/>
                      </a:ext>
                    </a:extLst>
                  </p:cNvPr>
                  <p:cNvSpPr/>
                  <p:nvPr/>
                </p:nvSpPr>
                <p:spPr>
                  <a:xfrm>
                    <a:off x="4148424" y="842404"/>
                    <a:ext cx="99954" cy="122482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07" name="月 406">
                    <a:extLst>
                      <a:ext uri="{FF2B5EF4-FFF2-40B4-BE49-F238E27FC236}">
                        <a16:creationId xmlns:a16="http://schemas.microsoft.com/office/drawing/2014/main" id="{A11053AB-215E-4CE7-99CF-B28F8386274C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3645475" y="409314"/>
                    <a:ext cx="54591" cy="340196"/>
                  </a:xfrm>
                  <a:prstGeom prst="moon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408" name="グループ化 407">
                    <a:extLst>
                      <a:ext uri="{FF2B5EF4-FFF2-40B4-BE49-F238E27FC236}">
                        <a16:creationId xmlns:a16="http://schemas.microsoft.com/office/drawing/2014/main" id="{8B900EE2-6FA1-40CC-85F3-9098C5EDBFE5}"/>
                      </a:ext>
                    </a:extLst>
                  </p:cNvPr>
                  <p:cNvGrpSpPr/>
                  <p:nvPr/>
                </p:nvGrpSpPr>
                <p:grpSpPr>
                  <a:xfrm>
                    <a:off x="3842869" y="910725"/>
                    <a:ext cx="195646" cy="207937"/>
                    <a:chOff x="7084627" y="3072992"/>
                    <a:chExt cx="240026" cy="203430"/>
                  </a:xfrm>
                  <a:solidFill>
                    <a:schemeClr val="accent2">
                      <a:lumMod val="75000"/>
                    </a:schemeClr>
                  </a:solidFill>
                </p:grpSpPr>
                <p:sp>
                  <p:nvSpPr>
                    <p:cNvPr id="411" name="円/楕円 662">
                      <a:extLst>
                        <a:ext uri="{FF2B5EF4-FFF2-40B4-BE49-F238E27FC236}">
                          <a16:creationId xmlns:a16="http://schemas.microsoft.com/office/drawing/2014/main" id="{8BFD4162-561C-49CF-881B-E7BFF47E481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084627" y="3157849"/>
                      <a:ext cx="240026" cy="102097"/>
                    </a:xfrm>
                    <a:custGeom>
                      <a:avLst/>
                      <a:gdLst>
                        <a:gd name="connsiteX0" fmla="*/ 0 w 240026"/>
                        <a:gd name="connsiteY0" fmla="*/ 63515 h 127030"/>
                        <a:gd name="connsiteX1" fmla="*/ 120013 w 240026"/>
                        <a:gd name="connsiteY1" fmla="*/ 0 h 127030"/>
                        <a:gd name="connsiteX2" fmla="*/ 240026 w 240026"/>
                        <a:gd name="connsiteY2" fmla="*/ 63515 h 127030"/>
                        <a:gd name="connsiteX3" fmla="*/ 120013 w 240026"/>
                        <a:gd name="connsiteY3" fmla="*/ 127030 h 127030"/>
                        <a:gd name="connsiteX4" fmla="*/ 0 w 240026"/>
                        <a:gd name="connsiteY4" fmla="*/ 63515 h 127030"/>
                        <a:gd name="connsiteX0" fmla="*/ 0 w 240026"/>
                        <a:gd name="connsiteY0" fmla="*/ 63515 h 127030"/>
                        <a:gd name="connsiteX1" fmla="*/ 120013 w 240026"/>
                        <a:gd name="connsiteY1" fmla="*/ 0 h 127030"/>
                        <a:gd name="connsiteX2" fmla="*/ 240026 w 240026"/>
                        <a:gd name="connsiteY2" fmla="*/ 63515 h 127030"/>
                        <a:gd name="connsiteX3" fmla="*/ 120013 w 240026"/>
                        <a:gd name="connsiteY3" fmla="*/ 127030 h 127030"/>
                        <a:gd name="connsiteX4" fmla="*/ 0 w 240026"/>
                        <a:gd name="connsiteY4" fmla="*/ 63515 h 127030"/>
                        <a:gd name="connsiteX0" fmla="*/ 0 w 240026"/>
                        <a:gd name="connsiteY0" fmla="*/ 63515 h 127030"/>
                        <a:gd name="connsiteX1" fmla="*/ 120013 w 240026"/>
                        <a:gd name="connsiteY1" fmla="*/ 0 h 127030"/>
                        <a:gd name="connsiteX2" fmla="*/ 240026 w 240026"/>
                        <a:gd name="connsiteY2" fmla="*/ 63515 h 127030"/>
                        <a:gd name="connsiteX3" fmla="*/ 120013 w 240026"/>
                        <a:gd name="connsiteY3" fmla="*/ 127030 h 127030"/>
                        <a:gd name="connsiteX4" fmla="*/ 0 w 240026"/>
                        <a:gd name="connsiteY4" fmla="*/ 63515 h 127030"/>
                        <a:gd name="connsiteX0" fmla="*/ 0 w 240026"/>
                        <a:gd name="connsiteY0" fmla="*/ 63515 h 127030"/>
                        <a:gd name="connsiteX1" fmla="*/ 120013 w 240026"/>
                        <a:gd name="connsiteY1" fmla="*/ 0 h 127030"/>
                        <a:gd name="connsiteX2" fmla="*/ 240026 w 240026"/>
                        <a:gd name="connsiteY2" fmla="*/ 63515 h 127030"/>
                        <a:gd name="connsiteX3" fmla="*/ 120013 w 240026"/>
                        <a:gd name="connsiteY3" fmla="*/ 127030 h 127030"/>
                        <a:gd name="connsiteX4" fmla="*/ 0 w 240026"/>
                        <a:gd name="connsiteY4" fmla="*/ 63515 h 127030"/>
                        <a:gd name="connsiteX0" fmla="*/ 0 w 240026"/>
                        <a:gd name="connsiteY0" fmla="*/ 96853 h 160368"/>
                        <a:gd name="connsiteX1" fmla="*/ 115251 w 240026"/>
                        <a:gd name="connsiteY1" fmla="*/ 0 h 160368"/>
                        <a:gd name="connsiteX2" fmla="*/ 240026 w 240026"/>
                        <a:gd name="connsiteY2" fmla="*/ 96853 h 160368"/>
                        <a:gd name="connsiteX3" fmla="*/ 120013 w 240026"/>
                        <a:gd name="connsiteY3" fmla="*/ 160368 h 160368"/>
                        <a:gd name="connsiteX4" fmla="*/ 0 w 240026"/>
                        <a:gd name="connsiteY4" fmla="*/ 96853 h 160368"/>
                        <a:gd name="connsiteX0" fmla="*/ 0 w 240026"/>
                        <a:gd name="connsiteY0" fmla="*/ 96853 h 160368"/>
                        <a:gd name="connsiteX1" fmla="*/ 115251 w 240026"/>
                        <a:gd name="connsiteY1" fmla="*/ 0 h 160368"/>
                        <a:gd name="connsiteX2" fmla="*/ 240026 w 240026"/>
                        <a:gd name="connsiteY2" fmla="*/ 96853 h 160368"/>
                        <a:gd name="connsiteX3" fmla="*/ 120013 w 240026"/>
                        <a:gd name="connsiteY3" fmla="*/ 160368 h 160368"/>
                        <a:gd name="connsiteX4" fmla="*/ 0 w 240026"/>
                        <a:gd name="connsiteY4" fmla="*/ 96853 h 160368"/>
                        <a:gd name="connsiteX0" fmla="*/ 0 w 240026"/>
                        <a:gd name="connsiteY0" fmla="*/ 96853 h 160451"/>
                        <a:gd name="connsiteX1" fmla="*/ 115251 w 240026"/>
                        <a:gd name="connsiteY1" fmla="*/ 0 h 160451"/>
                        <a:gd name="connsiteX2" fmla="*/ 240026 w 240026"/>
                        <a:gd name="connsiteY2" fmla="*/ 96853 h 160451"/>
                        <a:gd name="connsiteX3" fmla="*/ 120013 w 240026"/>
                        <a:gd name="connsiteY3" fmla="*/ 160368 h 160451"/>
                        <a:gd name="connsiteX4" fmla="*/ 0 w 240026"/>
                        <a:gd name="connsiteY4" fmla="*/ 96853 h 16045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240026" h="160451">
                          <a:moveTo>
                            <a:pt x="0" y="96853"/>
                          </a:moveTo>
                          <a:cubicBezTo>
                            <a:pt x="0" y="37409"/>
                            <a:pt x="48970" y="0"/>
                            <a:pt x="115251" y="0"/>
                          </a:cubicBezTo>
                          <a:cubicBezTo>
                            <a:pt x="181532" y="0"/>
                            <a:pt x="240026" y="28271"/>
                            <a:pt x="240026" y="96853"/>
                          </a:cubicBezTo>
                          <a:cubicBezTo>
                            <a:pt x="240026" y="165435"/>
                            <a:pt x="186294" y="160368"/>
                            <a:pt x="120013" y="160368"/>
                          </a:cubicBezTo>
                          <a:cubicBezTo>
                            <a:pt x="53732" y="160368"/>
                            <a:pt x="0" y="156297"/>
                            <a:pt x="0" y="96853"/>
                          </a:cubicBezTo>
                          <a:close/>
                        </a:path>
                      </a:pathLst>
                    </a:cu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12" name="フリーフォーム: 図形 411">
                      <a:extLst>
                        <a:ext uri="{FF2B5EF4-FFF2-40B4-BE49-F238E27FC236}">
                          <a16:creationId xmlns:a16="http://schemas.microsoft.com/office/drawing/2014/main" id="{89861D4A-383B-4AE7-B731-CDCAEC59C37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137014" y="3072992"/>
                      <a:ext cx="135252" cy="203430"/>
                    </a:xfrm>
                    <a:custGeom>
                      <a:avLst/>
                      <a:gdLst>
                        <a:gd name="connsiteX0" fmla="*/ 133718 w 168590"/>
                        <a:gd name="connsiteY0" fmla="*/ 0 h 241869"/>
                        <a:gd name="connsiteX1" fmla="*/ 145091 w 168590"/>
                        <a:gd name="connsiteY1" fmla="*/ 28432 h 241869"/>
                        <a:gd name="connsiteX2" fmla="*/ 168590 w 168590"/>
                        <a:gd name="connsiteY2" fmla="*/ 156595 h 241869"/>
                        <a:gd name="connsiteX3" fmla="*/ 84295 w 168590"/>
                        <a:gd name="connsiteY3" fmla="*/ 241869 h 241869"/>
                        <a:gd name="connsiteX4" fmla="*/ 0 w 168590"/>
                        <a:gd name="connsiteY4" fmla="*/ 156595 h 241869"/>
                        <a:gd name="connsiteX5" fmla="*/ 25880 w 168590"/>
                        <a:gd name="connsiteY5" fmla="*/ 28432 h 241869"/>
                        <a:gd name="connsiteX6" fmla="*/ 37274 w 168590"/>
                        <a:gd name="connsiteY6" fmla="*/ 1638 h 241869"/>
                        <a:gd name="connsiteX7" fmla="*/ 51484 w 168590"/>
                        <a:gd name="connsiteY7" fmla="*/ 11330 h 241869"/>
                        <a:gd name="connsiteX8" fmla="*/ 84295 w 168590"/>
                        <a:gd name="connsiteY8" fmla="*/ 18031 h 241869"/>
                        <a:gd name="connsiteX9" fmla="*/ 117107 w 168590"/>
                        <a:gd name="connsiteY9" fmla="*/ 11330 h 241869"/>
                        <a:gd name="connsiteX0" fmla="*/ 84295 w 175735"/>
                        <a:gd name="connsiteY0" fmla="*/ 18031 h 241869"/>
                        <a:gd name="connsiteX1" fmla="*/ 117107 w 175735"/>
                        <a:gd name="connsiteY1" fmla="*/ 11330 h 241869"/>
                        <a:gd name="connsiteX2" fmla="*/ 133718 w 175735"/>
                        <a:gd name="connsiteY2" fmla="*/ 0 h 241869"/>
                        <a:gd name="connsiteX3" fmla="*/ 145091 w 175735"/>
                        <a:gd name="connsiteY3" fmla="*/ 28432 h 241869"/>
                        <a:gd name="connsiteX4" fmla="*/ 168590 w 175735"/>
                        <a:gd name="connsiteY4" fmla="*/ 156595 h 241869"/>
                        <a:gd name="connsiteX5" fmla="*/ 84295 w 175735"/>
                        <a:gd name="connsiteY5" fmla="*/ 241869 h 241869"/>
                        <a:gd name="connsiteX6" fmla="*/ 0 w 175735"/>
                        <a:gd name="connsiteY6" fmla="*/ 156595 h 241869"/>
                        <a:gd name="connsiteX7" fmla="*/ 25880 w 175735"/>
                        <a:gd name="connsiteY7" fmla="*/ 28432 h 241869"/>
                        <a:gd name="connsiteX8" fmla="*/ 37274 w 175735"/>
                        <a:gd name="connsiteY8" fmla="*/ 1638 h 241869"/>
                        <a:gd name="connsiteX9" fmla="*/ 51484 w 175735"/>
                        <a:gd name="connsiteY9" fmla="*/ 11330 h 241869"/>
                        <a:gd name="connsiteX10" fmla="*/ 175735 w 175735"/>
                        <a:gd name="connsiteY10" fmla="*/ 109471 h 241869"/>
                        <a:gd name="connsiteX0" fmla="*/ 84295 w 168590"/>
                        <a:gd name="connsiteY0" fmla="*/ 18031 h 241869"/>
                        <a:gd name="connsiteX1" fmla="*/ 117107 w 168590"/>
                        <a:gd name="connsiteY1" fmla="*/ 11330 h 241869"/>
                        <a:gd name="connsiteX2" fmla="*/ 133718 w 168590"/>
                        <a:gd name="connsiteY2" fmla="*/ 0 h 241869"/>
                        <a:gd name="connsiteX3" fmla="*/ 145091 w 168590"/>
                        <a:gd name="connsiteY3" fmla="*/ 28432 h 241869"/>
                        <a:gd name="connsiteX4" fmla="*/ 168590 w 168590"/>
                        <a:gd name="connsiteY4" fmla="*/ 156595 h 241869"/>
                        <a:gd name="connsiteX5" fmla="*/ 84295 w 168590"/>
                        <a:gd name="connsiteY5" fmla="*/ 241869 h 241869"/>
                        <a:gd name="connsiteX6" fmla="*/ 0 w 168590"/>
                        <a:gd name="connsiteY6" fmla="*/ 156595 h 241869"/>
                        <a:gd name="connsiteX7" fmla="*/ 25880 w 168590"/>
                        <a:gd name="connsiteY7" fmla="*/ 28432 h 241869"/>
                        <a:gd name="connsiteX8" fmla="*/ 37274 w 168590"/>
                        <a:gd name="connsiteY8" fmla="*/ 1638 h 241869"/>
                        <a:gd name="connsiteX9" fmla="*/ 51484 w 168590"/>
                        <a:gd name="connsiteY9" fmla="*/ 11330 h 241869"/>
                        <a:gd name="connsiteX0" fmla="*/ 117107 w 168590"/>
                        <a:gd name="connsiteY0" fmla="*/ 11330 h 241869"/>
                        <a:gd name="connsiteX1" fmla="*/ 133718 w 168590"/>
                        <a:gd name="connsiteY1" fmla="*/ 0 h 241869"/>
                        <a:gd name="connsiteX2" fmla="*/ 145091 w 168590"/>
                        <a:gd name="connsiteY2" fmla="*/ 28432 h 241869"/>
                        <a:gd name="connsiteX3" fmla="*/ 168590 w 168590"/>
                        <a:gd name="connsiteY3" fmla="*/ 156595 h 241869"/>
                        <a:gd name="connsiteX4" fmla="*/ 84295 w 168590"/>
                        <a:gd name="connsiteY4" fmla="*/ 241869 h 241869"/>
                        <a:gd name="connsiteX5" fmla="*/ 0 w 168590"/>
                        <a:gd name="connsiteY5" fmla="*/ 156595 h 241869"/>
                        <a:gd name="connsiteX6" fmla="*/ 25880 w 168590"/>
                        <a:gd name="connsiteY6" fmla="*/ 28432 h 241869"/>
                        <a:gd name="connsiteX7" fmla="*/ 37274 w 168590"/>
                        <a:gd name="connsiteY7" fmla="*/ 1638 h 241869"/>
                        <a:gd name="connsiteX8" fmla="*/ 51484 w 168590"/>
                        <a:gd name="connsiteY8" fmla="*/ 11330 h 241869"/>
                        <a:gd name="connsiteX0" fmla="*/ 117107 w 168590"/>
                        <a:gd name="connsiteY0" fmla="*/ 11330 h 241869"/>
                        <a:gd name="connsiteX1" fmla="*/ 133718 w 168590"/>
                        <a:gd name="connsiteY1" fmla="*/ 0 h 241869"/>
                        <a:gd name="connsiteX2" fmla="*/ 145091 w 168590"/>
                        <a:gd name="connsiteY2" fmla="*/ 28432 h 241869"/>
                        <a:gd name="connsiteX3" fmla="*/ 168590 w 168590"/>
                        <a:gd name="connsiteY3" fmla="*/ 156595 h 241869"/>
                        <a:gd name="connsiteX4" fmla="*/ 84295 w 168590"/>
                        <a:gd name="connsiteY4" fmla="*/ 241869 h 241869"/>
                        <a:gd name="connsiteX5" fmla="*/ 0 w 168590"/>
                        <a:gd name="connsiteY5" fmla="*/ 156595 h 241869"/>
                        <a:gd name="connsiteX6" fmla="*/ 25880 w 168590"/>
                        <a:gd name="connsiteY6" fmla="*/ 28432 h 241869"/>
                        <a:gd name="connsiteX7" fmla="*/ 37274 w 168590"/>
                        <a:gd name="connsiteY7" fmla="*/ 1638 h 241869"/>
                        <a:gd name="connsiteX0" fmla="*/ 133718 w 168590"/>
                        <a:gd name="connsiteY0" fmla="*/ 0 h 241869"/>
                        <a:gd name="connsiteX1" fmla="*/ 145091 w 168590"/>
                        <a:gd name="connsiteY1" fmla="*/ 28432 h 241869"/>
                        <a:gd name="connsiteX2" fmla="*/ 168590 w 168590"/>
                        <a:gd name="connsiteY2" fmla="*/ 156595 h 241869"/>
                        <a:gd name="connsiteX3" fmla="*/ 84295 w 168590"/>
                        <a:gd name="connsiteY3" fmla="*/ 241869 h 241869"/>
                        <a:gd name="connsiteX4" fmla="*/ 0 w 168590"/>
                        <a:gd name="connsiteY4" fmla="*/ 156595 h 241869"/>
                        <a:gd name="connsiteX5" fmla="*/ 25880 w 168590"/>
                        <a:gd name="connsiteY5" fmla="*/ 28432 h 241869"/>
                        <a:gd name="connsiteX6" fmla="*/ 37274 w 168590"/>
                        <a:gd name="connsiteY6" fmla="*/ 1638 h 24186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168590" h="241869">
                          <a:moveTo>
                            <a:pt x="133718" y="0"/>
                          </a:moveTo>
                          <a:lnTo>
                            <a:pt x="145091" y="28432"/>
                          </a:lnTo>
                          <a:cubicBezTo>
                            <a:pt x="159751" y="77796"/>
                            <a:pt x="168590" y="133047"/>
                            <a:pt x="168590" y="156595"/>
                          </a:cubicBezTo>
                          <a:cubicBezTo>
                            <a:pt x="168590" y="203691"/>
                            <a:pt x="130850" y="241869"/>
                            <a:pt x="84295" y="241869"/>
                          </a:cubicBezTo>
                          <a:cubicBezTo>
                            <a:pt x="37740" y="241869"/>
                            <a:pt x="0" y="203691"/>
                            <a:pt x="0" y="156595"/>
                          </a:cubicBezTo>
                          <a:cubicBezTo>
                            <a:pt x="0" y="133047"/>
                            <a:pt x="10031" y="77796"/>
                            <a:pt x="25880" y="28432"/>
                          </a:cubicBezTo>
                          <a:lnTo>
                            <a:pt x="37274" y="1638"/>
                          </a:lnTo>
                        </a:path>
                      </a:pathLst>
                    </a:custGeom>
                    <a:grpFill/>
                    <a:ln w="12700" cap="flat" cmpd="sng" algn="ctr">
                      <a:solidFill>
                        <a:sysClr val="windowText" lastClr="000000"/>
                      </a:solidFill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09" name="月 408">
                    <a:extLst>
                      <a:ext uri="{FF2B5EF4-FFF2-40B4-BE49-F238E27FC236}">
                        <a16:creationId xmlns:a16="http://schemas.microsoft.com/office/drawing/2014/main" id="{2C6579DB-3082-4048-8899-15FA2C029718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4169352" y="409315"/>
                    <a:ext cx="54591" cy="340196"/>
                  </a:xfrm>
                  <a:prstGeom prst="moon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10" name="円/楕円 638">
                    <a:extLst>
                      <a:ext uri="{FF2B5EF4-FFF2-40B4-BE49-F238E27FC236}">
                        <a16:creationId xmlns:a16="http://schemas.microsoft.com/office/drawing/2014/main" id="{5910A6FB-30F0-4FF9-9D1A-9E60349FD644}"/>
                      </a:ext>
                    </a:extLst>
                  </p:cNvPr>
                  <p:cNvSpPr/>
                  <p:nvPr/>
                </p:nvSpPr>
                <p:spPr>
                  <a:xfrm>
                    <a:off x="3851928" y="1195354"/>
                    <a:ext cx="183467" cy="50160"/>
                  </a:xfrm>
                  <a:custGeom>
                    <a:avLst/>
                    <a:gdLst>
                      <a:gd name="connsiteX0" fmla="*/ 0 w 195956"/>
                      <a:gd name="connsiteY0" fmla="*/ 48405 h 96810"/>
                      <a:gd name="connsiteX1" fmla="*/ 97978 w 195956"/>
                      <a:gd name="connsiteY1" fmla="*/ 0 h 96810"/>
                      <a:gd name="connsiteX2" fmla="*/ 195956 w 195956"/>
                      <a:gd name="connsiteY2" fmla="*/ 48405 h 96810"/>
                      <a:gd name="connsiteX3" fmla="*/ 97978 w 195956"/>
                      <a:gd name="connsiteY3" fmla="*/ 96810 h 96810"/>
                      <a:gd name="connsiteX4" fmla="*/ 0 w 195956"/>
                      <a:gd name="connsiteY4" fmla="*/ 48405 h 96810"/>
                      <a:gd name="connsiteX0" fmla="*/ 0 w 195956"/>
                      <a:gd name="connsiteY0" fmla="*/ 48405 h 96810"/>
                      <a:gd name="connsiteX1" fmla="*/ 97978 w 195956"/>
                      <a:gd name="connsiteY1" fmla="*/ 0 h 96810"/>
                      <a:gd name="connsiteX2" fmla="*/ 195956 w 195956"/>
                      <a:gd name="connsiteY2" fmla="*/ 48405 h 96810"/>
                      <a:gd name="connsiteX3" fmla="*/ 97978 w 195956"/>
                      <a:gd name="connsiteY3" fmla="*/ 96810 h 96810"/>
                      <a:gd name="connsiteX4" fmla="*/ 0 w 195956"/>
                      <a:gd name="connsiteY4" fmla="*/ 48405 h 96810"/>
                      <a:gd name="connsiteX0" fmla="*/ 0 w 195956"/>
                      <a:gd name="connsiteY0" fmla="*/ 48405 h 96810"/>
                      <a:gd name="connsiteX1" fmla="*/ 97978 w 195956"/>
                      <a:gd name="connsiteY1" fmla="*/ 0 h 96810"/>
                      <a:gd name="connsiteX2" fmla="*/ 195956 w 195956"/>
                      <a:gd name="connsiteY2" fmla="*/ 48405 h 96810"/>
                      <a:gd name="connsiteX3" fmla="*/ 97978 w 195956"/>
                      <a:gd name="connsiteY3" fmla="*/ 96810 h 96810"/>
                      <a:gd name="connsiteX4" fmla="*/ 0 w 195956"/>
                      <a:gd name="connsiteY4" fmla="*/ 48405 h 96810"/>
                      <a:gd name="connsiteX0" fmla="*/ 0 w 195956"/>
                      <a:gd name="connsiteY0" fmla="*/ 48405 h 96810"/>
                      <a:gd name="connsiteX1" fmla="*/ 97978 w 195956"/>
                      <a:gd name="connsiteY1" fmla="*/ 0 h 96810"/>
                      <a:gd name="connsiteX2" fmla="*/ 195956 w 195956"/>
                      <a:gd name="connsiteY2" fmla="*/ 48405 h 96810"/>
                      <a:gd name="connsiteX3" fmla="*/ 97978 w 195956"/>
                      <a:gd name="connsiteY3" fmla="*/ 96810 h 96810"/>
                      <a:gd name="connsiteX4" fmla="*/ 0 w 195956"/>
                      <a:gd name="connsiteY4" fmla="*/ 48405 h 96810"/>
                      <a:gd name="connsiteX0" fmla="*/ 0 w 195956"/>
                      <a:gd name="connsiteY0" fmla="*/ 48405 h 139672"/>
                      <a:gd name="connsiteX1" fmla="*/ 97978 w 195956"/>
                      <a:gd name="connsiteY1" fmla="*/ 0 h 139672"/>
                      <a:gd name="connsiteX2" fmla="*/ 195956 w 195956"/>
                      <a:gd name="connsiteY2" fmla="*/ 48405 h 139672"/>
                      <a:gd name="connsiteX3" fmla="*/ 97978 w 195956"/>
                      <a:gd name="connsiteY3" fmla="*/ 139672 h 139672"/>
                      <a:gd name="connsiteX4" fmla="*/ 0 w 195956"/>
                      <a:gd name="connsiteY4" fmla="*/ 48405 h 139672"/>
                      <a:gd name="connsiteX0" fmla="*/ 0 w 195956"/>
                      <a:gd name="connsiteY0" fmla="*/ 12087 h 103354"/>
                      <a:gd name="connsiteX1" fmla="*/ 95596 w 195956"/>
                      <a:gd name="connsiteY1" fmla="*/ 11307 h 103354"/>
                      <a:gd name="connsiteX2" fmla="*/ 195956 w 195956"/>
                      <a:gd name="connsiteY2" fmla="*/ 12087 h 103354"/>
                      <a:gd name="connsiteX3" fmla="*/ 97978 w 195956"/>
                      <a:gd name="connsiteY3" fmla="*/ 103354 h 103354"/>
                      <a:gd name="connsiteX4" fmla="*/ 0 w 195956"/>
                      <a:gd name="connsiteY4" fmla="*/ 12087 h 103354"/>
                      <a:gd name="connsiteX0" fmla="*/ 0 w 195956"/>
                      <a:gd name="connsiteY0" fmla="*/ 47741 h 139008"/>
                      <a:gd name="connsiteX1" fmla="*/ 99122 w 195956"/>
                      <a:gd name="connsiteY1" fmla="*/ 0 h 139008"/>
                      <a:gd name="connsiteX2" fmla="*/ 195956 w 195956"/>
                      <a:gd name="connsiteY2" fmla="*/ 47741 h 139008"/>
                      <a:gd name="connsiteX3" fmla="*/ 97978 w 195956"/>
                      <a:gd name="connsiteY3" fmla="*/ 139008 h 139008"/>
                      <a:gd name="connsiteX4" fmla="*/ 0 w 195956"/>
                      <a:gd name="connsiteY4" fmla="*/ 47741 h 13900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95956" h="139008">
                        <a:moveTo>
                          <a:pt x="0" y="47741"/>
                        </a:moveTo>
                        <a:cubicBezTo>
                          <a:pt x="191" y="24573"/>
                          <a:pt x="45010" y="0"/>
                          <a:pt x="99122" y="0"/>
                        </a:cubicBezTo>
                        <a:cubicBezTo>
                          <a:pt x="153234" y="0"/>
                          <a:pt x="195956" y="21008"/>
                          <a:pt x="195956" y="47741"/>
                        </a:cubicBezTo>
                        <a:cubicBezTo>
                          <a:pt x="195956" y="74474"/>
                          <a:pt x="152090" y="139008"/>
                          <a:pt x="97978" y="139008"/>
                        </a:cubicBezTo>
                        <a:cubicBezTo>
                          <a:pt x="43866" y="139008"/>
                          <a:pt x="-191" y="70909"/>
                          <a:pt x="0" y="47741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392" name="円/楕円 27">
                <a:extLst>
                  <a:ext uri="{FF2B5EF4-FFF2-40B4-BE49-F238E27FC236}">
                    <a16:creationId xmlns:a16="http://schemas.microsoft.com/office/drawing/2014/main" id="{8C2DA633-DB8A-43FC-907F-F9ABD91DECA0}"/>
                  </a:ext>
                </a:extLst>
              </p:cNvPr>
              <p:cNvSpPr/>
              <p:nvPr/>
            </p:nvSpPr>
            <p:spPr>
              <a:xfrm rot="8100000">
                <a:off x="7619743" y="1779362"/>
                <a:ext cx="216931" cy="38445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93" name="円/楕円 27">
                <a:extLst>
                  <a:ext uri="{FF2B5EF4-FFF2-40B4-BE49-F238E27FC236}">
                    <a16:creationId xmlns:a16="http://schemas.microsoft.com/office/drawing/2014/main" id="{5CB85597-A9CA-4CED-B96E-65FFEB806988}"/>
                  </a:ext>
                </a:extLst>
              </p:cNvPr>
              <p:cNvSpPr/>
              <p:nvPr/>
            </p:nvSpPr>
            <p:spPr>
              <a:xfrm rot="13500000" flipH="1">
                <a:off x="8003389" y="1779363"/>
                <a:ext cx="216930" cy="38445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97" name="フリーフォーム: 図形 396">
                <a:extLst>
                  <a:ext uri="{FF2B5EF4-FFF2-40B4-BE49-F238E27FC236}">
                    <a16:creationId xmlns:a16="http://schemas.microsoft.com/office/drawing/2014/main" id="{6325885A-EE51-4975-8FAF-87E202EAC038}"/>
                  </a:ext>
                </a:extLst>
              </p:cNvPr>
              <p:cNvSpPr/>
              <p:nvPr/>
            </p:nvSpPr>
            <p:spPr>
              <a:xfrm>
                <a:off x="7508926" y="1388254"/>
                <a:ext cx="813973" cy="290305"/>
              </a:xfrm>
              <a:custGeom>
                <a:avLst/>
                <a:gdLst>
                  <a:gd name="connsiteX0" fmla="*/ 574982 w 934739"/>
                  <a:gd name="connsiteY0" fmla="*/ 41459 h 333376"/>
                  <a:gd name="connsiteX1" fmla="*/ 531020 w 934739"/>
                  <a:gd name="connsiteY1" fmla="*/ 85421 h 333376"/>
                  <a:gd name="connsiteX2" fmla="*/ 531020 w 934739"/>
                  <a:gd name="connsiteY2" fmla="*/ 188139 h 333376"/>
                  <a:gd name="connsiteX3" fmla="*/ 641516 w 934739"/>
                  <a:gd name="connsiteY3" fmla="*/ 298635 h 333376"/>
                  <a:gd name="connsiteX4" fmla="*/ 793286 w 934739"/>
                  <a:gd name="connsiteY4" fmla="*/ 298635 h 333376"/>
                  <a:gd name="connsiteX5" fmla="*/ 903782 w 934739"/>
                  <a:gd name="connsiteY5" fmla="*/ 188139 h 333376"/>
                  <a:gd name="connsiteX6" fmla="*/ 903782 w 934739"/>
                  <a:gd name="connsiteY6" fmla="*/ 85421 h 333376"/>
                  <a:gd name="connsiteX7" fmla="*/ 859820 w 934739"/>
                  <a:gd name="connsiteY7" fmla="*/ 41459 h 333376"/>
                  <a:gd name="connsiteX8" fmla="*/ 76793 w 934739"/>
                  <a:gd name="connsiteY8" fmla="*/ 41459 h 333376"/>
                  <a:gd name="connsiteX9" fmla="*/ 30957 w 934739"/>
                  <a:gd name="connsiteY9" fmla="*/ 87295 h 333376"/>
                  <a:gd name="connsiteX10" fmla="*/ 30957 w 934739"/>
                  <a:gd name="connsiteY10" fmla="*/ 188139 h 333376"/>
                  <a:gd name="connsiteX11" fmla="*/ 141453 w 934739"/>
                  <a:gd name="connsiteY11" fmla="*/ 298635 h 333376"/>
                  <a:gd name="connsiteX12" fmla="*/ 293223 w 934739"/>
                  <a:gd name="connsiteY12" fmla="*/ 298635 h 333376"/>
                  <a:gd name="connsiteX13" fmla="*/ 403719 w 934739"/>
                  <a:gd name="connsiteY13" fmla="*/ 188139 h 333376"/>
                  <a:gd name="connsiteX14" fmla="*/ 403719 w 934739"/>
                  <a:gd name="connsiteY14" fmla="*/ 87295 h 333376"/>
                  <a:gd name="connsiteX15" fmla="*/ 357883 w 934739"/>
                  <a:gd name="connsiteY15" fmla="*/ 41459 h 333376"/>
                  <a:gd name="connsiteX16" fmla="*/ 465586 w 934739"/>
                  <a:gd name="connsiteY16" fmla="*/ 16 h 333376"/>
                  <a:gd name="connsiteX17" fmla="*/ 510674 w 934739"/>
                  <a:gd name="connsiteY17" fmla="*/ 13682 h 333376"/>
                  <a:gd name="connsiteX18" fmla="*/ 516368 w 934739"/>
                  <a:gd name="connsiteY18" fmla="*/ 23194 h 333376"/>
                  <a:gd name="connsiteX19" fmla="*/ 516418 w 934739"/>
                  <a:gd name="connsiteY19" fmla="*/ 23072 h 333376"/>
                  <a:gd name="connsiteX20" fmla="*/ 555902 w 934739"/>
                  <a:gd name="connsiteY20" fmla="*/ 6717 h 333376"/>
                  <a:gd name="connsiteX21" fmla="*/ 878900 w 934739"/>
                  <a:gd name="connsiteY21" fmla="*/ 6717 h 333376"/>
                  <a:gd name="connsiteX22" fmla="*/ 934739 w 934739"/>
                  <a:gd name="connsiteY22" fmla="*/ 62556 h 333376"/>
                  <a:gd name="connsiteX23" fmla="*/ 934739 w 934739"/>
                  <a:gd name="connsiteY23" fmla="*/ 193027 h 333376"/>
                  <a:gd name="connsiteX24" fmla="*/ 794390 w 934739"/>
                  <a:gd name="connsiteY24" fmla="*/ 333376 h 333376"/>
                  <a:gd name="connsiteX25" fmla="*/ 640412 w 934739"/>
                  <a:gd name="connsiteY25" fmla="*/ 333376 h 333376"/>
                  <a:gd name="connsiteX26" fmla="*/ 500063 w 934739"/>
                  <a:gd name="connsiteY26" fmla="*/ 193027 h 333376"/>
                  <a:gd name="connsiteX27" fmla="*/ 500063 w 934739"/>
                  <a:gd name="connsiteY27" fmla="*/ 62556 h 333376"/>
                  <a:gd name="connsiteX28" fmla="*/ 507499 w 934739"/>
                  <a:gd name="connsiteY28" fmla="*/ 44604 h 333376"/>
                  <a:gd name="connsiteX29" fmla="*/ 496790 w 934739"/>
                  <a:gd name="connsiteY29" fmla="*/ 28826 h 333376"/>
                  <a:gd name="connsiteX30" fmla="*/ 466203 w 934739"/>
                  <a:gd name="connsiteY30" fmla="*/ 20534 h 333376"/>
                  <a:gd name="connsiteX31" fmla="*/ 435544 w 934739"/>
                  <a:gd name="connsiteY31" fmla="*/ 30238 h 333376"/>
                  <a:gd name="connsiteX32" fmla="*/ 426791 w 934739"/>
                  <a:gd name="connsiteY32" fmla="*/ 45902 h 333376"/>
                  <a:gd name="connsiteX33" fmla="*/ 434676 w 934739"/>
                  <a:gd name="connsiteY33" fmla="*/ 64937 h 333376"/>
                  <a:gd name="connsiteX34" fmla="*/ 434676 w 934739"/>
                  <a:gd name="connsiteY34" fmla="*/ 193027 h 333376"/>
                  <a:gd name="connsiteX35" fmla="*/ 294327 w 934739"/>
                  <a:gd name="connsiteY35" fmla="*/ 333376 h 333376"/>
                  <a:gd name="connsiteX36" fmla="*/ 140349 w 934739"/>
                  <a:gd name="connsiteY36" fmla="*/ 333376 h 333376"/>
                  <a:gd name="connsiteX37" fmla="*/ 0 w 934739"/>
                  <a:gd name="connsiteY37" fmla="*/ 193027 h 333376"/>
                  <a:gd name="connsiteX38" fmla="*/ 0 w 934739"/>
                  <a:gd name="connsiteY38" fmla="*/ 64937 h 333376"/>
                  <a:gd name="connsiteX39" fmla="*/ 58220 w 934739"/>
                  <a:gd name="connsiteY39" fmla="*/ 6717 h 333376"/>
                  <a:gd name="connsiteX40" fmla="*/ 376456 w 934739"/>
                  <a:gd name="connsiteY40" fmla="*/ 6717 h 333376"/>
                  <a:gd name="connsiteX41" fmla="*/ 399118 w 934739"/>
                  <a:gd name="connsiteY41" fmla="*/ 11292 h 333376"/>
                  <a:gd name="connsiteX42" fmla="*/ 417083 w 934739"/>
                  <a:gd name="connsiteY42" fmla="*/ 23405 h 333376"/>
                  <a:gd name="connsiteX43" fmla="*/ 420813 w 934739"/>
                  <a:gd name="connsiteY43" fmla="*/ 15932 h 333376"/>
                  <a:gd name="connsiteX44" fmla="*/ 465586 w 934739"/>
                  <a:gd name="connsiteY44" fmla="*/ 16 h 3333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</a:cxnLst>
                <a:rect l="l" t="t" r="r" b="b"/>
                <a:pathLst>
                  <a:path w="934739" h="333376">
                    <a:moveTo>
                      <a:pt x="574982" y="41459"/>
                    </a:moveTo>
                    <a:cubicBezTo>
                      <a:pt x="550702" y="41459"/>
                      <a:pt x="531020" y="61141"/>
                      <a:pt x="531020" y="85421"/>
                    </a:cubicBezTo>
                    <a:lnTo>
                      <a:pt x="531020" y="188139"/>
                    </a:lnTo>
                    <a:cubicBezTo>
                      <a:pt x="531020" y="249164"/>
                      <a:pt x="580491" y="298635"/>
                      <a:pt x="641516" y="298635"/>
                    </a:cubicBezTo>
                    <a:lnTo>
                      <a:pt x="793286" y="298635"/>
                    </a:lnTo>
                    <a:cubicBezTo>
                      <a:pt x="854311" y="298635"/>
                      <a:pt x="903782" y="249164"/>
                      <a:pt x="903782" y="188139"/>
                    </a:cubicBezTo>
                    <a:lnTo>
                      <a:pt x="903782" y="85421"/>
                    </a:lnTo>
                    <a:cubicBezTo>
                      <a:pt x="903782" y="61141"/>
                      <a:pt x="884100" y="41459"/>
                      <a:pt x="859820" y="41459"/>
                    </a:cubicBezTo>
                    <a:close/>
                    <a:moveTo>
                      <a:pt x="76793" y="41459"/>
                    </a:moveTo>
                    <a:cubicBezTo>
                      <a:pt x="51478" y="41459"/>
                      <a:pt x="30957" y="61980"/>
                      <a:pt x="30957" y="87295"/>
                    </a:cubicBezTo>
                    <a:lnTo>
                      <a:pt x="30957" y="188139"/>
                    </a:lnTo>
                    <a:cubicBezTo>
                      <a:pt x="30957" y="249164"/>
                      <a:pt x="80428" y="298635"/>
                      <a:pt x="141453" y="298635"/>
                    </a:cubicBezTo>
                    <a:lnTo>
                      <a:pt x="293223" y="298635"/>
                    </a:lnTo>
                    <a:cubicBezTo>
                      <a:pt x="354248" y="298635"/>
                      <a:pt x="403719" y="249164"/>
                      <a:pt x="403719" y="188139"/>
                    </a:cubicBezTo>
                    <a:lnTo>
                      <a:pt x="403719" y="87295"/>
                    </a:lnTo>
                    <a:cubicBezTo>
                      <a:pt x="403719" y="61980"/>
                      <a:pt x="383198" y="41459"/>
                      <a:pt x="357883" y="41459"/>
                    </a:cubicBezTo>
                    <a:close/>
                    <a:moveTo>
                      <a:pt x="465586" y="16"/>
                    </a:moveTo>
                    <a:cubicBezTo>
                      <a:pt x="482849" y="-330"/>
                      <a:pt x="498760" y="4878"/>
                      <a:pt x="510674" y="13682"/>
                    </a:cubicBezTo>
                    <a:lnTo>
                      <a:pt x="516368" y="23194"/>
                    </a:lnTo>
                    <a:lnTo>
                      <a:pt x="516418" y="23072"/>
                    </a:lnTo>
                    <a:cubicBezTo>
                      <a:pt x="526523" y="12967"/>
                      <a:pt x="540483" y="6717"/>
                      <a:pt x="555902" y="6717"/>
                    </a:cubicBezTo>
                    <a:lnTo>
                      <a:pt x="878900" y="6717"/>
                    </a:lnTo>
                    <a:cubicBezTo>
                      <a:pt x="909739" y="6717"/>
                      <a:pt x="934739" y="31717"/>
                      <a:pt x="934739" y="62556"/>
                    </a:cubicBezTo>
                    <a:lnTo>
                      <a:pt x="934739" y="193027"/>
                    </a:lnTo>
                    <a:cubicBezTo>
                      <a:pt x="934739" y="270540"/>
                      <a:pt x="871903" y="333376"/>
                      <a:pt x="794390" y="333376"/>
                    </a:cubicBezTo>
                    <a:lnTo>
                      <a:pt x="640412" y="333376"/>
                    </a:lnTo>
                    <a:cubicBezTo>
                      <a:pt x="562899" y="333376"/>
                      <a:pt x="500063" y="270540"/>
                      <a:pt x="500063" y="193027"/>
                    </a:cubicBezTo>
                    <a:lnTo>
                      <a:pt x="500063" y="62556"/>
                    </a:lnTo>
                    <a:lnTo>
                      <a:pt x="507499" y="44604"/>
                    </a:lnTo>
                    <a:lnTo>
                      <a:pt x="496790" y="28826"/>
                    </a:lnTo>
                    <a:cubicBezTo>
                      <a:pt x="488687" y="23499"/>
                      <a:pt x="477901" y="20347"/>
                      <a:pt x="466203" y="20534"/>
                    </a:cubicBezTo>
                    <a:cubicBezTo>
                      <a:pt x="454176" y="20727"/>
                      <a:pt x="443356" y="24409"/>
                      <a:pt x="435544" y="30238"/>
                    </a:cubicBezTo>
                    <a:lnTo>
                      <a:pt x="426791" y="45902"/>
                    </a:lnTo>
                    <a:lnTo>
                      <a:pt x="434676" y="64937"/>
                    </a:lnTo>
                    <a:lnTo>
                      <a:pt x="434676" y="193027"/>
                    </a:lnTo>
                    <a:cubicBezTo>
                      <a:pt x="434676" y="270540"/>
                      <a:pt x="371840" y="333376"/>
                      <a:pt x="294327" y="333376"/>
                    </a:cubicBezTo>
                    <a:lnTo>
                      <a:pt x="140349" y="333376"/>
                    </a:lnTo>
                    <a:cubicBezTo>
                      <a:pt x="62836" y="333376"/>
                      <a:pt x="0" y="270540"/>
                      <a:pt x="0" y="193027"/>
                    </a:cubicBezTo>
                    <a:lnTo>
                      <a:pt x="0" y="64937"/>
                    </a:lnTo>
                    <a:cubicBezTo>
                      <a:pt x="0" y="32783"/>
                      <a:pt x="26066" y="6717"/>
                      <a:pt x="58220" y="6717"/>
                    </a:cubicBezTo>
                    <a:lnTo>
                      <a:pt x="376456" y="6717"/>
                    </a:lnTo>
                    <a:cubicBezTo>
                      <a:pt x="384494" y="6717"/>
                      <a:pt x="392152" y="8346"/>
                      <a:pt x="399118" y="11292"/>
                    </a:cubicBezTo>
                    <a:lnTo>
                      <a:pt x="417083" y="23405"/>
                    </a:lnTo>
                    <a:lnTo>
                      <a:pt x="420813" y="15932"/>
                    </a:lnTo>
                    <a:cubicBezTo>
                      <a:pt x="432217" y="6402"/>
                      <a:pt x="448013" y="367"/>
                      <a:pt x="465586" y="16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" name="四角形: 上の 2 つの角を丸める 1">
              <a:extLst>
                <a:ext uri="{FF2B5EF4-FFF2-40B4-BE49-F238E27FC236}">
                  <a16:creationId xmlns:a16="http://schemas.microsoft.com/office/drawing/2014/main" id="{F6133D77-62A8-4B95-BD9B-A6001CCD3569}"/>
                </a:ext>
              </a:extLst>
            </p:cNvPr>
            <p:cNvSpPr/>
            <p:nvPr/>
          </p:nvSpPr>
          <p:spPr>
            <a:xfrm>
              <a:off x="7492664" y="1453677"/>
              <a:ext cx="404215" cy="303767"/>
            </a:xfrm>
            <a:prstGeom prst="round2SameRect">
              <a:avLst>
                <a:gd name="adj1" fmla="val 17823"/>
                <a:gd name="adj2" fmla="val 42965"/>
              </a:avLst>
            </a:prstGeom>
            <a:solidFill>
              <a:srgbClr val="00B0F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" name="四角形: 上の 2 つの角を丸める 2">
              <a:extLst>
                <a:ext uri="{FF2B5EF4-FFF2-40B4-BE49-F238E27FC236}">
                  <a16:creationId xmlns:a16="http://schemas.microsoft.com/office/drawing/2014/main" id="{CE7692D9-8EEC-4366-B413-022687A3891E}"/>
                </a:ext>
              </a:extLst>
            </p:cNvPr>
            <p:cNvSpPr/>
            <p:nvPr/>
          </p:nvSpPr>
          <p:spPr>
            <a:xfrm>
              <a:off x="8008557" y="1453677"/>
              <a:ext cx="404215" cy="303767"/>
            </a:xfrm>
            <a:prstGeom prst="round2SameRect">
              <a:avLst>
                <a:gd name="adj1" fmla="val 17094"/>
                <a:gd name="adj2" fmla="val 42965"/>
              </a:avLst>
            </a:prstGeom>
            <a:solidFill>
              <a:srgbClr val="00B0F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49" name="グループ化 348">
              <a:extLst>
                <a:ext uri="{FF2B5EF4-FFF2-40B4-BE49-F238E27FC236}">
                  <a16:creationId xmlns:a16="http://schemas.microsoft.com/office/drawing/2014/main" id="{B98A44C9-7258-4ED1-9802-0AC376ED661F}"/>
                </a:ext>
              </a:extLst>
            </p:cNvPr>
            <p:cNvGrpSpPr/>
            <p:nvPr/>
          </p:nvGrpSpPr>
          <p:grpSpPr>
            <a:xfrm>
              <a:off x="8124620" y="1496050"/>
              <a:ext cx="573860" cy="1486024"/>
              <a:chOff x="2191349" y="1770013"/>
              <a:chExt cx="509528" cy="1319437"/>
            </a:xfrm>
          </p:grpSpPr>
          <p:sp>
            <p:nvSpPr>
              <p:cNvPr id="350" name="フリーフォーム: 図形 349">
                <a:extLst>
                  <a:ext uri="{FF2B5EF4-FFF2-40B4-BE49-F238E27FC236}">
                    <a16:creationId xmlns:a16="http://schemas.microsoft.com/office/drawing/2014/main" id="{F1CD0668-8706-445A-92DE-3E70D4234156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1" name="フリーフォーム: 図形 350">
                <a:extLst>
                  <a:ext uri="{FF2B5EF4-FFF2-40B4-BE49-F238E27FC236}">
                    <a16:creationId xmlns:a16="http://schemas.microsoft.com/office/drawing/2014/main" id="{FBE2FB68-058E-4307-A57F-8C454C32CE2D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52" name="フリーフォーム: 図形 351">
                <a:extLst>
                  <a:ext uri="{FF2B5EF4-FFF2-40B4-BE49-F238E27FC236}">
                    <a16:creationId xmlns:a16="http://schemas.microsoft.com/office/drawing/2014/main" id="{64DDD013-98ED-4371-80AD-9F822756B6E2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60000"/>
                  <a:lumOff val="40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53" name="四角形: 上の 2 つの角を丸める 352">
                <a:extLst>
                  <a:ext uri="{FF2B5EF4-FFF2-40B4-BE49-F238E27FC236}">
                    <a16:creationId xmlns:a16="http://schemas.microsoft.com/office/drawing/2014/main" id="{0DFFA088-625B-42D2-8A7C-76C8E3CC604E}"/>
                  </a:ext>
                </a:extLst>
              </p:cNvPr>
              <p:cNvSpPr/>
              <p:nvPr/>
            </p:nvSpPr>
            <p:spPr>
              <a:xfrm rot="9124084">
                <a:off x="2491836" y="2322342"/>
                <a:ext cx="209041" cy="76710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8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54" name="グループ化 353">
              <a:extLst>
                <a:ext uri="{FF2B5EF4-FFF2-40B4-BE49-F238E27FC236}">
                  <a16:creationId xmlns:a16="http://schemas.microsoft.com/office/drawing/2014/main" id="{053DB3C0-054C-4E85-AD7E-EF7894250934}"/>
                </a:ext>
              </a:extLst>
            </p:cNvPr>
            <p:cNvGrpSpPr/>
            <p:nvPr/>
          </p:nvGrpSpPr>
          <p:grpSpPr>
            <a:xfrm>
              <a:off x="7086827" y="2120707"/>
              <a:ext cx="952859" cy="1099096"/>
              <a:chOff x="1283002" y="2432458"/>
              <a:chExt cx="846042" cy="975886"/>
            </a:xfrm>
          </p:grpSpPr>
          <p:grpSp>
            <p:nvGrpSpPr>
              <p:cNvPr id="355" name="グループ化 354">
                <a:extLst>
                  <a:ext uri="{FF2B5EF4-FFF2-40B4-BE49-F238E27FC236}">
                    <a16:creationId xmlns:a16="http://schemas.microsoft.com/office/drawing/2014/main" id="{4A0BF777-EBE1-4907-A728-7F40C8D35630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358" name="グループ化 357">
                  <a:extLst>
                    <a:ext uri="{FF2B5EF4-FFF2-40B4-BE49-F238E27FC236}">
                      <a16:creationId xmlns:a16="http://schemas.microsoft.com/office/drawing/2014/main" id="{4271EAF5-7B8B-4A77-A9DC-9930C8E7A34B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362" name="フリーフォーム: 図形 361">
                    <a:extLst>
                      <a:ext uri="{FF2B5EF4-FFF2-40B4-BE49-F238E27FC236}">
                        <a16:creationId xmlns:a16="http://schemas.microsoft.com/office/drawing/2014/main" id="{6860CBE4-5B91-4003-9694-9633560CD4C0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63" name="フリーフォーム: 図形 362">
                    <a:extLst>
                      <a:ext uri="{FF2B5EF4-FFF2-40B4-BE49-F238E27FC236}">
                        <a16:creationId xmlns:a16="http://schemas.microsoft.com/office/drawing/2014/main" id="{627D5E44-70CE-46BE-8A3E-B7768616F4A8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59" name="フリーフォーム: 図形 358">
                  <a:extLst>
                    <a:ext uri="{FF2B5EF4-FFF2-40B4-BE49-F238E27FC236}">
                      <a16:creationId xmlns:a16="http://schemas.microsoft.com/office/drawing/2014/main" id="{E605161E-7300-4BBB-8F24-FAEBF46EB2CF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60" name="フリーフォーム: 図形 359">
                  <a:extLst>
                    <a:ext uri="{FF2B5EF4-FFF2-40B4-BE49-F238E27FC236}">
                      <a16:creationId xmlns:a16="http://schemas.microsoft.com/office/drawing/2014/main" id="{AA50136D-FACF-4B69-A441-4F6B901A78DD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61" name="フリーフォーム: 図形 360">
                  <a:extLst>
                    <a:ext uri="{FF2B5EF4-FFF2-40B4-BE49-F238E27FC236}">
                      <a16:creationId xmlns:a16="http://schemas.microsoft.com/office/drawing/2014/main" id="{E39A90F8-C545-4902-AD48-7AD096526B4E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57" name="四角形: 上の 2 つの角を丸める 356">
                <a:extLst>
                  <a:ext uri="{FF2B5EF4-FFF2-40B4-BE49-F238E27FC236}">
                    <a16:creationId xmlns:a16="http://schemas.microsoft.com/office/drawing/2014/main" id="{CBEA3715-2661-4173-93B3-6B89A3F042DA}"/>
                  </a:ext>
                </a:extLst>
              </p:cNvPr>
              <p:cNvSpPr/>
              <p:nvPr/>
            </p:nvSpPr>
            <p:spPr>
              <a:xfrm rot="11515018">
                <a:off x="1283002" y="2713986"/>
                <a:ext cx="206468" cy="69435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8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64" name="四角形: 上の 2 つの角を丸める 363">
              <a:extLst>
                <a:ext uri="{FF2B5EF4-FFF2-40B4-BE49-F238E27FC236}">
                  <a16:creationId xmlns:a16="http://schemas.microsoft.com/office/drawing/2014/main" id="{DDD04A49-C560-4D20-B218-E96570B61D7B}"/>
                </a:ext>
              </a:extLst>
            </p:cNvPr>
            <p:cNvSpPr/>
            <p:nvPr/>
          </p:nvSpPr>
          <p:spPr>
            <a:xfrm rot="11515018">
              <a:off x="7049473" y="2460836"/>
              <a:ext cx="279710" cy="862118"/>
            </a:xfrm>
            <a:prstGeom prst="round2SameRect">
              <a:avLst>
                <a:gd name="adj1" fmla="val 50000"/>
                <a:gd name="adj2" fmla="val 0"/>
              </a:avLst>
            </a:prstGeom>
            <a:pattFill prst="lgConfetti">
              <a:fgClr>
                <a:schemeClr val="accent3">
                  <a:lumMod val="50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 dirty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65" name="四角形: 上の 2 つの角を丸める 364">
              <a:extLst>
                <a:ext uri="{FF2B5EF4-FFF2-40B4-BE49-F238E27FC236}">
                  <a16:creationId xmlns:a16="http://schemas.microsoft.com/office/drawing/2014/main" id="{5A02E019-81CC-45BE-B3F5-3FBFB4F27728}"/>
                </a:ext>
              </a:extLst>
            </p:cNvPr>
            <p:cNvSpPr/>
            <p:nvPr/>
          </p:nvSpPr>
          <p:spPr>
            <a:xfrm rot="9124084">
              <a:off x="8458423" y="2145589"/>
              <a:ext cx="282840" cy="910251"/>
            </a:xfrm>
            <a:prstGeom prst="round2SameRect">
              <a:avLst>
                <a:gd name="adj1" fmla="val 50000"/>
                <a:gd name="adj2" fmla="val 0"/>
              </a:avLst>
            </a:prstGeom>
            <a:pattFill prst="lgConfetti">
              <a:fgClr>
                <a:schemeClr val="accent3">
                  <a:lumMod val="50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 dirty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3E557715-09EA-4BC7-9DD7-FE6BBD486723}"/>
              </a:ext>
            </a:extLst>
          </p:cNvPr>
          <p:cNvGrpSpPr/>
          <p:nvPr/>
        </p:nvGrpSpPr>
        <p:grpSpPr>
          <a:xfrm>
            <a:off x="4261371" y="1312836"/>
            <a:ext cx="1457166" cy="2226024"/>
            <a:chOff x="4144059" y="950745"/>
            <a:chExt cx="1691790" cy="2584446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0CAD0A22-2DFF-41DB-9DB7-172AFEF55A9B}"/>
                </a:ext>
              </a:extLst>
            </p:cNvPr>
            <p:cNvGrpSpPr/>
            <p:nvPr/>
          </p:nvGrpSpPr>
          <p:grpSpPr>
            <a:xfrm>
              <a:off x="4352111" y="950745"/>
              <a:ext cx="1347650" cy="2584446"/>
              <a:chOff x="4352111" y="950745"/>
              <a:chExt cx="1347650" cy="2584446"/>
            </a:xfrm>
          </p:grpSpPr>
          <p:grpSp>
            <p:nvGrpSpPr>
              <p:cNvPr id="58" name="グループ化 57">
                <a:extLst>
                  <a:ext uri="{FF2B5EF4-FFF2-40B4-BE49-F238E27FC236}">
                    <a16:creationId xmlns:a16="http://schemas.microsoft.com/office/drawing/2014/main" id="{1DB3D189-3AD7-42DD-A36E-5D4A88E80B8D}"/>
                  </a:ext>
                </a:extLst>
              </p:cNvPr>
              <p:cNvGrpSpPr/>
              <p:nvPr/>
            </p:nvGrpSpPr>
            <p:grpSpPr>
              <a:xfrm>
                <a:off x="4455237" y="1953404"/>
                <a:ext cx="1127284" cy="1581787"/>
                <a:chOff x="4455237" y="1953404"/>
                <a:chExt cx="1127284" cy="1581787"/>
              </a:xfrm>
            </p:grpSpPr>
            <p:sp>
              <p:nvSpPr>
                <p:cNvPr id="100" name="フリーフォーム: 図形 99">
                  <a:extLst>
                    <a:ext uri="{FF2B5EF4-FFF2-40B4-BE49-F238E27FC236}">
                      <a16:creationId xmlns:a16="http://schemas.microsoft.com/office/drawing/2014/main" id="{C1138692-8EF8-4DF0-81F4-0D25E01D0CDF}"/>
                    </a:ext>
                  </a:extLst>
                </p:cNvPr>
                <p:cNvSpPr/>
                <p:nvPr/>
              </p:nvSpPr>
              <p:spPr>
                <a:xfrm>
                  <a:off x="4769046" y="1953404"/>
                  <a:ext cx="483348" cy="516992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2" name="片側の 2 つの角を丸めた四角形 144">
                  <a:extLst>
                    <a:ext uri="{FF2B5EF4-FFF2-40B4-BE49-F238E27FC236}">
                      <a16:creationId xmlns:a16="http://schemas.microsoft.com/office/drawing/2014/main" id="{877792CC-ECDB-4B17-803E-C825904E511F}"/>
                    </a:ext>
                  </a:extLst>
                </p:cNvPr>
                <p:cNvSpPr/>
                <p:nvPr/>
              </p:nvSpPr>
              <p:spPr>
                <a:xfrm>
                  <a:off x="4455237" y="2247266"/>
                  <a:ext cx="1127284" cy="1287925"/>
                </a:xfrm>
                <a:prstGeom prst="round2SameRect">
                  <a:avLst>
                    <a:gd name="adj1" fmla="val 28536"/>
                    <a:gd name="adj2" fmla="val 0"/>
                  </a:avLst>
                </a:prstGeom>
                <a:solidFill>
                  <a:schemeClr val="accent4">
                    <a:lumMod val="75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3" name="楕円 102">
                  <a:extLst>
                    <a:ext uri="{FF2B5EF4-FFF2-40B4-BE49-F238E27FC236}">
                      <a16:creationId xmlns:a16="http://schemas.microsoft.com/office/drawing/2014/main" id="{04CA8ABF-2325-4CE6-B5E1-0A5A0640BC14}"/>
                    </a:ext>
                  </a:extLst>
                </p:cNvPr>
                <p:cNvSpPr/>
                <p:nvPr/>
              </p:nvSpPr>
              <p:spPr>
                <a:xfrm>
                  <a:off x="4976346" y="2321418"/>
                  <a:ext cx="78870" cy="78870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フリーフォーム: 図形 103">
                  <a:extLst>
                    <a:ext uri="{FF2B5EF4-FFF2-40B4-BE49-F238E27FC236}">
                      <a16:creationId xmlns:a16="http://schemas.microsoft.com/office/drawing/2014/main" id="{835F0854-1851-4A1A-94F8-0699020AB333}"/>
                    </a:ext>
                  </a:extLst>
                </p:cNvPr>
                <p:cNvSpPr/>
                <p:nvPr/>
              </p:nvSpPr>
              <p:spPr>
                <a:xfrm>
                  <a:off x="4604730" y="2247266"/>
                  <a:ext cx="411051" cy="245758"/>
                </a:xfrm>
                <a:custGeom>
                  <a:avLst/>
                  <a:gdLst>
                    <a:gd name="connsiteX0" fmla="*/ 173535 w 411051"/>
                    <a:gd name="connsiteY0" fmla="*/ 0 h 245758"/>
                    <a:gd name="connsiteX1" fmla="*/ 404285 w 411051"/>
                    <a:gd name="connsiteY1" fmla="*/ 0 h 245758"/>
                    <a:gd name="connsiteX2" fmla="*/ 411051 w 411051"/>
                    <a:gd name="connsiteY2" fmla="*/ 1523 h 245758"/>
                    <a:gd name="connsiteX3" fmla="*/ 215308 w 411051"/>
                    <a:gd name="connsiteY3" fmla="*/ 245758 h 245758"/>
                    <a:gd name="connsiteX4" fmla="*/ 0 w 411051"/>
                    <a:gd name="connsiteY4" fmla="*/ 51508 h 245758"/>
                    <a:gd name="connsiteX5" fmla="*/ 48322 w 411051"/>
                    <a:gd name="connsiteY5" fmla="*/ 25280 h 245758"/>
                    <a:gd name="connsiteX6" fmla="*/ 173535 w 411051"/>
                    <a:gd name="connsiteY6" fmla="*/ 0 h 2457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1051" h="245758">
                      <a:moveTo>
                        <a:pt x="173535" y="0"/>
                      </a:moveTo>
                      <a:lnTo>
                        <a:pt x="404285" y="0"/>
                      </a:lnTo>
                      <a:lnTo>
                        <a:pt x="411051" y="1523"/>
                      </a:lnTo>
                      <a:lnTo>
                        <a:pt x="215308" y="245758"/>
                      </a:lnTo>
                      <a:lnTo>
                        <a:pt x="0" y="51508"/>
                      </a:lnTo>
                      <a:lnTo>
                        <a:pt x="48322" y="25280"/>
                      </a:lnTo>
                      <a:cubicBezTo>
                        <a:pt x="86808" y="9002"/>
                        <a:pt x="129120" y="0"/>
                        <a:pt x="173535" y="0"/>
                      </a:cubicBezTo>
                      <a:close/>
                    </a:path>
                  </a:pathLst>
                </a:cu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5" name="四角形: 上の 2 つの角を丸める 104">
                  <a:extLst>
                    <a:ext uri="{FF2B5EF4-FFF2-40B4-BE49-F238E27FC236}">
                      <a16:creationId xmlns:a16="http://schemas.microsoft.com/office/drawing/2014/main" id="{6919A521-C0B6-4EC8-A542-3889857950B3}"/>
                    </a:ext>
                  </a:extLst>
                </p:cNvPr>
                <p:cNvSpPr/>
                <p:nvPr/>
              </p:nvSpPr>
              <p:spPr>
                <a:xfrm>
                  <a:off x="5153025" y="2640843"/>
                  <a:ext cx="314128" cy="294947"/>
                </a:xfrm>
                <a:prstGeom prst="round2SameRect">
                  <a:avLst>
                    <a:gd name="adj1" fmla="val 0"/>
                    <a:gd name="adj2" fmla="val 27536"/>
                  </a:avLst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solidFill>
                    <a:schemeClr val="tx1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9" name="グループ化 58">
                <a:extLst>
                  <a:ext uri="{FF2B5EF4-FFF2-40B4-BE49-F238E27FC236}">
                    <a16:creationId xmlns:a16="http://schemas.microsoft.com/office/drawing/2014/main" id="{1304FE74-7D01-422A-B8D3-62E6EF14F65D}"/>
                  </a:ext>
                </a:extLst>
              </p:cNvPr>
              <p:cNvGrpSpPr/>
              <p:nvPr/>
            </p:nvGrpSpPr>
            <p:grpSpPr>
              <a:xfrm>
                <a:off x="4352111" y="950745"/>
                <a:ext cx="1347650" cy="1223656"/>
                <a:chOff x="1887071" y="220150"/>
                <a:chExt cx="1277659" cy="1160106"/>
              </a:xfrm>
            </p:grpSpPr>
            <p:sp>
              <p:nvSpPr>
                <p:cNvPr id="76" name="円/楕円 568">
                  <a:extLst>
                    <a:ext uri="{FF2B5EF4-FFF2-40B4-BE49-F238E27FC236}">
                      <a16:creationId xmlns:a16="http://schemas.microsoft.com/office/drawing/2014/main" id="{423EE4BD-76CB-4FFA-9BFD-5353FF02CD0E}"/>
                    </a:ext>
                  </a:extLst>
                </p:cNvPr>
                <p:cNvSpPr/>
                <p:nvPr/>
              </p:nvSpPr>
              <p:spPr>
                <a:xfrm>
                  <a:off x="1926431" y="235745"/>
                  <a:ext cx="1183483" cy="1006038"/>
                </a:xfrm>
                <a:prstGeom prst="ellipse">
                  <a:avLst/>
                </a:prstGeom>
                <a:pattFill prst="dkHorz">
                  <a:fgClr>
                    <a:sysClr val="window" lastClr="FFFFFF">
                      <a:lumMod val="65000"/>
                    </a:sysClr>
                  </a:fgClr>
                  <a:bgClr>
                    <a:schemeClr val="bg1">
                      <a:lumMod val="85000"/>
                    </a:schemeClr>
                  </a:bgClr>
                </a:patt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77" name="グループ化 76">
                  <a:extLst>
                    <a:ext uri="{FF2B5EF4-FFF2-40B4-BE49-F238E27FC236}">
                      <a16:creationId xmlns:a16="http://schemas.microsoft.com/office/drawing/2014/main" id="{66796C5B-6436-4115-B267-C5A66EEB0797}"/>
                    </a:ext>
                  </a:extLst>
                </p:cNvPr>
                <p:cNvGrpSpPr/>
                <p:nvPr/>
              </p:nvGrpSpPr>
              <p:grpSpPr>
                <a:xfrm rot="20700000">
                  <a:off x="1887071" y="710618"/>
                  <a:ext cx="246453" cy="369679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98" name="円/楕円 591">
                    <a:extLst>
                      <a:ext uri="{FF2B5EF4-FFF2-40B4-BE49-F238E27FC236}">
                        <a16:creationId xmlns:a16="http://schemas.microsoft.com/office/drawing/2014/main" id="{2A62A521-C454-4702-9C61-074316E81C19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40000"/>
                      <a:lumOff val="6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9" name="円/楕円 592">
                    <a:extLst>
                      <a:ext uri="{FF2B5EF4-FFF2-40B4-BE49-F238E27FC236}">
                        <a16:creationId xmlns:a16="http://schemas.microsoft.com/office/drawing/2014/main" id="{E4DB440F-7E9A-49EC-82AA-4C5DC70ADBCD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78" name="グループ化 77">
                  <a:extLst>
                    <a:ext uri="{FF2B5EF4-FFF2-40B4-BE49-F238E27FC236}">
                      <a16:creationId xmlns:a16="http://schemas.microsoft.com/office/drawing/2014/main" id="{7B6C319A-D564-4289-95C7-E2039D95E1C2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2918277" y="710618"/>
                  <a:ext cx="246453" cy="369679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96" name="円/楕円 589">
                    <a:extLst>
                      <a:ext uri="{FF2B5EF4-FFF2-40B4-BE49-F238E27FC236}">
                        <a16:creationId xmlns:a16="http://schemas.microsoft.com/office/drawing/2014/main" id="{EE18A31A-20A6-4842-9241-CD066ADC53BB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40000"/>
                      <a:lumOff val="60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7" name="円/楕円 590">
                    <a:extLst>
                      <a:ext uri="{FF2B5EF4-FFF2-40B4-BE49-F238E27FC236}">
                        <a16:creationId xmlns:a16="http://schemas.microsoft.com/office/drawing/2014/main" id="{9D02EC3C-5FDA-499C-B9F3-2A893C92A7E1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79" name="円/楕円 588">
                  <a:extLst>
                    <a:ext uri="{FF2B5EF4-FFF2-40B4-BE49-F238E27FC236}">
                      <a16:creationId xmlns:a16="http://schemas.microsoft.com/office/drawing/2014/main" id="{81D7E2AD-45FE-468A-8304-F1EFE92274B9}"/>
                    </a:ext>
                  </a:extLst>
                </p:cNvPr>
                <p:cNvSpPr/>
                <p:nvPr/>
              </p:nvSpPr>
              <p:spPr>
                <a:xfrm>
                  <a:off x="2010296" y="220150"/>
                  <a:ext cx="1031206" cy="1160106"/>
                </a:xfrm>
                <a:prstGeom prst="ellipse">
                  <a:avLst/>
                </a:pr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0" name="月 79">
                  <a:extLst>
                    <a:ext uri="{FF2B5EF4-FFF2-40B4-BE49-F238E27FC236}">
                      <a16:creationId xmlns:a16="http://schemas.microsoft.com/office/drawing/2014/main" id="{2BFE8B56-2BFB-4B91-8D18-BF2A8967C5E6}"/>
                    </a:ext>
                  </a:extLst>
                </p:cNvPr>
                <p:cNvSpPr/>
                <p:nvPr/>
              </p:nvSpPr>
              <p:spPr>
                <a:xfrm rot="5400000">
                  <a:off x="2212054" y="456126"/>
                  <a:ext cx="50070" cy="266530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1" name="月 80">
                  <a:extLst>
                    <a:ext uri="{FF2B5EF4-FFF2-40B4-BE49-F238E27FC236}">
                      <a16:creationId xmlns:a16="http://schemas.microsoft.com/office/drawing/2014/main" id="{47C10BF4-9E5B-4309-AF38-9B33603F290D}"/>
                    </a:ext>
                  </a:extLst>
                </p:cNvPr>
                <p:cNvSpPr/>
                <p:nvPr/>
              </p:nvSpPr>
              <p:spPr>
                <a:xfrm rot="5400000">
                  <a:off x="2803974" y="456127"/>
                  <a:ext cx="50072" cy="266530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2" name="フリーフォーム: 図形 81">
                  <a:extLst>
                    <a:ext uri="{FF2B5EF4-FFF2-40B4-BE49-F238E27FC236}">
                      <a16:creationId xmlns:a16="http://schemas.microsoft.com/office/drawing/2014/main" id="{65F013C8-F5A0-4926-A791-6435133E2D08}"/>
                    </a:ext>
                  </a:extLst>
                </p:cNvPr>
                <p:cNvSpPr/>
                <p:nvPr/>
              </p:nvSpPr>
              <p:spPr>
                <a:xfrm>
                  <a:off x="2444294" y="903184"/>
                  <a:ext cx="149146" cy="170320"/>
                </a:xfrm>
                <a:custGeom>
                  <a:avLst/>
                  <a:gdLst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  <a:gd name="connsiteX7" fmla="*/ 51484 w 168590"/>
                    <a:gd name="connsiteY7" fmla="*/ 11330 h 241869"/>
                    <a:gd name="connsiteX8" fmla="*/ 84295 w 168590"/>
                    <a:gd name="connsiteY8" fmla="*/ 18031 h 241869"/>
                    <a:gd name="connsiteX9" fmla="*/ 117107 w 168590"/>
                    <a:gd name="connsiteY9" fmla="*/ 11330 h 241869"/>
                    <a:gd name="connsiteX0" fmla="*/ 84295 w 175735"/>
                    <a:gd name="connsiteY0" fmla="*/ 18031 h 241869"/>
                    <a:gd name="connsiteX1" fmla="*/ 117107 w 175735"/>
                    <a:gd name="connsiteY1" fmla="*/ 11330 h 241869"/>
                    <a:gd name="connsiteX2" fmla="*/ 133718 w 175735"/>
                    <a:gd name="connsiteY2" fmla="*/ 0 h 241869"/>
                    <a:gd name="connsiteX3" fmla="*/ 145091 w 175735"/>
                    <a:gd name="connsiteY3" fmla="*/ 28432 h 241869"/>
                    <a:gd name="connsiteX4" fmla="*/ 168590 w 175735"/>
                    <a:gd name="connsiteY4" fmla="*/ 156595 h 241869"/>
                    <a:gd name="connsiteX5" fmla="*/ 84295 w 175735"/>
                    <a:gd name="connsiteY5" fmla="*/ 241869 h 241869"/>
                    <a:gd name="connsiteX6" fmla="*/ 0 w 175735"/>
                    <a:gd name="connsiteY6" fmla="*/ 156595 h 241869"/>
                    <a:gd name="connsiteX7" fmla="*/ 25880 w 175735"/>
                    <a:gd name="connsiteY7" fmla="*/ 28432 h 241869"/>
                    <a:gd name="connsiteX8" fmla="*/ 37274 w 175735"/>
                    <a:gd name="connsiteY8" fmla="*/ 1638 h 241869"/>
                    <a:gd name="connsiteX9" fmla="*/ 51484 w 175735"/>
                    <a:gd name="connsiteY9" fmla="*/ 11330 h 241869"/>
                    <a:gd name="connsiteX10" fmla="*/ 175735 w 175735"/>
                    <a:gd name="connsiteY10" fmla="*/ 109471 h 241869"/>
                    <a:gd name="connsiteX0" fmla="*/ 84295 w 168590"/>
                    <a:gd name="connsiteY0" fmla="*/ 18031 h 241869"/>
                    <a:gd name="connsiteX1" fmla="*/ 117107 w 168590"/>
                    <a:gd name="connsiteY1" fmla="*/ 11330 h 241869"/>
                    <a:gd name="connsiteX2" fmla="*/ 133718 w 168590"/>
                    <a:gd name="connsiteY2" fmla="*/ 0 h 241869"/>
                    <a:gd name="connsiteX3" fmla="*/ 145091 w 168590"/>
                    <a:gd name="connsiteY3" fmla="*/ 28432 h 241869"/>
                    <a:gd name="connsiteX4" fmla="*/ 168590 w 168590"/>
                    <a:gd name="connsiteY4" fmla="*/ 156595 h 241869"/>
                    <a:gd name="connsiteX5" fmla="*/ 84295 w 168590"/>
                    <a:gd name="connsiteY5" fmla="*/ 241869 h 241869"/>
                    <a:gd name="connsiteX6" fmla="*/ 0 w 168590"/>
                    <a:gd name="connsiteY6" fmla="*/ 156595 h 241869"/>
                    <a:gd name="connsiteX7" fmla="*/ 25880 w 168590"/>
                    <a:gd name="connsiteY7" fmla="*/ 28432 h 241869"/>
                    <a:gd name="connsiteX8" fmla="*/ 37274 w 168590"/>
                    <a:gd name="connsiteY8" fmla="*/ 1638 h 241869"/>
                    <a:gd name="connsiteX9" fmla="*/ 51484 w 168590"/>
                    <a:gd name="connsiteY9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8" fmla="*/ 51484 w 168590"/>
                    <a:gd name="connsiteY8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8590" h="241869">
                      <a:moveTo>
                        <a:pt x="133718" y="0"/>
                      </a:moveTo>
                      <a:lnTo>
                        <a:pt x="145091" y="28432"/>
                      </a:lnTo>
                      <a:cubicBezTo>
                        <a:pt x="159751" y="77796"/>
                        <a:pt x="168590" y="133047"/>
                        <a:pt x="168590" y="156595"/>
                      </a:cubicBezTo>
                      <a:cubicBezTo>
                        <a:pt x="168590" y="203691"/>
                        <a:pt x="130850" y="241869"/>
                        <a:pt x="84295" y="241869"/>
                      </a:cubicBezTo>
                      <a:cubicBezTo>
                        <a:pt x="37740" y="241869"/>
                        <a:pt x="0" y="203691"/>
                        <a:pt x="0" y="156595"/>
                      </a:cubicBezTo>
                      <a:cubicBezTo>
                        <a:pt x="0" y="133047"/>
                        <a:pt x="10031" y="77796"/>
                        <a:pt x="25880" y="28432"/>
                      </a:cubicBezTo>
                      <a:lnTo>
                        <a:pt x="37274" y="1638"/>
                      </a:lnTo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3" name="円/楕円 638">
                  <a:extLst>
                    <a:ext uri="{FF2B5EF4-FFF2-40B4-BE49-F238E27FC236}">
                      <a16:creationId xmlns:a16="http://schemas.microsoft.com/office/drawing/2014/main" id="{99E53CA2-D3B0-40A9-B65B-45365C512681}"/>
                    </a:ext>
                  </a:extLst>
                </p:cNvPr>
                <p:cNvSpPr/>
                <p:nvPr/>
              </p:nvSpPr>
              <p:spPr>
                <a:xfrm>
                  <a:off x="2440292" y="1160354"/>
                  <a:ext cx="163204" cy="70599"/>
                </a:xfrm>
                <a:custGeom>
                  <a:avLst/>
                  <a:gdLst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139672"/>
                    <a:gd name="connsiteX1" fmla="*/ 97978 w 195956"/>
                    <a:gd name="connsiteY1" fmla="*/ 0 h 139672"/>
                    <a:gd name="connsiteX2" fmla="*/ 195956 w 195956"/>
                    <a:gd name="connsiteY2" fmla="*/ 48405 h 139672"/>
                    <a:gd name="connsiteX3" fmla="*/ 97978 w 195956"/>
                    <a:gd name="connsiteY3" fmla="*/ 139672 h 139672"/>
                    <a:gd name="connsiteX4" fmla="*/ 0 w 195956"/>
                    <a:gd name="connsiteY4" fmla="*/ 48405 h 139672"/>
                    <a:gd name="connsiteX0" fmla="*/ 0 w 195956"/>
                    <a:gd name="connsiteY0" fmla="*/ 12087 h 103354"/>
                    <a:gd name="connsiteX1" fmla="*/ 95596 w 195956"/>
                    <a:gd name="connsiteY1" fmla="*/ 11307 h 103354"/>
                    <a:gd name="connsiteX2" fmla="*/ 195956 w 195956"/>
                    <a:gd name="connsiteY2" fmla="*/ 12087 h 103354"/>
                    <a:gd name="connsiteX3" fmla="*/ 97978 w 195956"/>
                    <a:gd name="connsiteY3" fmla="*/ 103354 h 103354"/>
                    <a:gd name="connsiteX4" fmla="*/ 0 w 195956"/>
                    <a:gd name="connsiteY4" fmla="*/ 12087 h 103354"/>
                    <a:gd name="connsiteX0" fmla="*/ 0 w 195956"/>
                    <a:gd name="connsiteY0" fmla="*/ 27325 h 118592"/>
                    <a:gd name="connsiteX1" fmla="*/ 98306 w 195956"/>
                    <a:gd name="connsiteY1" fmla="*/ 0 h 118592"/>
                    <a:gd name="connsiteX2" fmla="*/ 195956 w 195956"/>
                    <a:gd name="connsiteY2" fmla="*/ 27325 h 118592"/>
                    <a:gd name="connsiteX3" fmla="*/ 97978 w 195956"/>
                    <a:gd name="connsiteY3" fmla="*/ 118592 h 118592"/>
                    <a:gd name="connsiteX4" fmla="*/ 0 w 195956"/>
                    <a:gd name="connsiteY4" fmla="*/ 27325 h 1185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5956" h="118592">
                      <a:moveTo>
                        <a:pt x="0" y="27325"/>
                      </a:moveTo>
                      <a:cubicBezTo>
                        <a:pt x="55" y="7560"/>
                        <a:pt x="44194" y="0"/>
                        <a:pt x="98306" y="0"/>
                      </a:cubicBezTo>
                      <a:cubicBezTo>
                        <a:pt x="152418" y="0"/>
                        <a:pt x="195956" y="592"/>
                        <a:pt x="195956" y="27325"/>
                      </a:cubicBezTo>
                      <a:cubicBezTo>
                        <a:pt x="195956" y="54058"/>
                        <a:pt x="152090" y="118592"/>
                        <a:pt x="97978" y="118592"/>
                      </a:cubicBezTo>
                      <a:cubicBezTo>
                        <a:pt x="43866" y="118592"/>
                        <a:pt x="-55" y="47090"/>
                        <a:pt x="0" y="2732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4" name="円/楕円 27">
                  <a:extLst>
                    <a:ext uri="{FF2B5EF4-FFF2-40B4-BE49-F238E27FC236}">
                      <a16:creationId xmlns:a16="http://schemas.microsoft.com/office/drawing/2014/main" id="{C3D82645-935C-4905-8721-38996B171670}"/>
                    </a:ext>
                  </a:extLst>
                </p:cNvPr>
                <p:cNvSpPr/>
                <p:nvPr/>
              </p:nvSpPr>
              <p:spPr>
                <a:xfrm rot="8100000">
                  <a:off x="2226448" y="1111710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5" name="円/楕円 27">
                  <a:extLst>
                    <a:ext uri="{FF2B5EF4-FFF2-40B4-BE49-F238E27FC236}">
                      <a16:creationId xmlns:a16="http://schemas.microsoft.com/office/drawing/2014/main" id="{0B732388-C02F-49B5-BF59-C5539D880084}"/>
                    </a:ext>
                  </a:extLst>
                </p:cNvPr>
                <p:cNvSpPr/>
                <p:nvPr/>
              </p:nvSpPr>
              <p:spPr>
                <a:xfrm rot="13500000" flipH="1">
                  <a:off x="2583635" y="1111711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6" name="グループ化 85">
                  <a:extLst>
                    <a:ext uri="{FF2B5EF4-FFF2-40B4-BE49-F238E27FC236}">
                      <a16:creationId xmlns:a16="http://schemas.microsoft.com/office/drawing/2014/main" id="{6EFB8E8F-F171-4797-A144-0905232C69C4}"/>
                    </a:ext>
                  </a:extLst>
                </p:cNvPr>
                <p:cNvGrpSpPr/>
                <p:nvPr/>
              </p:nvGrpSpPr>
              <p:grpSpPr>
                <a:xfrm>
                  <a:off x="2110602" y="730285"/>
                  <a:ext cx="239692" cy="131189"/>
                  <a:chOff x="6859261" y="1181640"/>
                  <a:chExt cx="251152" cy="168557"/>
                </a:xfrm>
              </p:grpSpPr>
              <p:grpSp>
                <p:nvGrpSpPr>
                  <p:cNvPr id="92" name="グループ化 91">
                    <a:extLst>
                      <a:ext uri="{FF2B5EF4-FFF2-40B4-BE49-F238E27FC236}">
                        <a16:creationId xmlns:a16="http://schemas.microsoft.com/office/drawing/2014/main" id="{7821E57D-8274-4AC8-880E-965DD939B285}"/>
                      </a:ext>
                    </a:extLst>
                  </p:cNvPr>
                  <p:cNvGrpSpPr/>
                  <p:nvPr/>
                </p:nvGrpSpPr>
                <p:grpSpPr>
                  <a:xfrm>
                    <a:off x="6859261" y="1181640"/>
                    <a:ext cx="251152" cy="163412"/>
                    <a:chOff x="6140438" y="1206540"/>
                    <a:chExt cx="386744" cy="251033"/>
                  </a:xfrm>
                </p:grpSpPr>
                <p:sp>
                  <p:nvSpPr>
                    <p:cNvPr id="94" name="フリーフォーム: 図形 93">
                      <a:extLst>
                        <a:ext uri="{FF2B5EF4-FFF2-40B4-BE49-F238E27FC236}">
                          <a16:creationId xmlns:a16="http://schemas.microsoft.com/office/drawing/2014/main" id="{B10E1214-8DDE-4436-BE12-C32C93D9C13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5375" y="1220232"/>
                      <a:ext cx="376868" cy="237341"/>
                    </a:xfrm>
                    <a:custGeom>
                      <a:avLst/>
                      <a:gdLst>
                        <a:gd name="connsiteX0" fmla="*/ 193372 w 386744"/>
                        <a:gd name="connsiteY0" fmla="*/ 0 h 265707"/>
                        <a:gd name="connsiteX1" fmla="*/ 385763 w 386744"/>
                        <a:gd name="connsiteY1" fmla="*/ 125092 h 265707"/>
                        <a:gd name="connsiteX2" fmla="*/ 386744 w 386744"/>
                        <a:gd name="connsiteY2" fmla="*/ 132854 h 265707"/>
                        <a:gd name="connsiteX3" fmla="*/ 385763 w 386744"/>
                        <a:gd name="connsiteY3" fmla="*/ 140615 h 265707"/>
                        <a:gd name="connsiteX4" fmla="*/ 193372 w 386744"/>
                        <a:gd name="connsiteY4" fmla="*/ 265707 h 265707"/>
                        <a:gd name="connsiteX5" fmla="*/ 981 w 386744"/>
                        <a:gd name="connsiteY5" fmla="*/ 140615 h 265707"/>
                        <a:gd name="connsiteX6" fmla="*/ 0 w 386744"/>
                        <a:gd name="connsiteY6" fmla="*/ 132854 h 265707"/>
                        <a:gd name="connsiteX7" fmla="*/ 981 w 386744"/>
                        <a:gd name="connsiteY7" fmla="*/ 125092 h 265707"/>
                        <a:gd name="connsiteX8" fmla="*/ 193372 w 386744"/>
                        <a:gd name="connsiteY8" fmla="*/ 0 h 26570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386744" h="265707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cubicBezTo>
                            <a:pt x="367452" y="212005"/>
                            <a:pt x="288273" y="265707"/>
                            <a:pt x="193372" y="265707"/>
                          </a:cubicBezTo>
                          <a:cubicBezTo>
                            <a:pt x="98472" y="265707"/>
                            <a:pt x="19293" y="212005"/>
                            <a:pt x="981" y="140615"/>
                          </a:cubicBez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5" name="フリーフォーム: 図形 94">
                      <a:extLst>
                        <a:ext uri="{FF2B5EF4-FFF2-40B4-BE49-F238E27FC236}">
                          <a16:creationId xmlns:a16="http://schemas.microsoft.com/office/drawing/2014/main" id="{D19374C6-CC25-4A61-B7A6-4426D73BE39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0438" y="1206540"/>
                      <a:ext cx="386744" cy="170387"/>
                    </a:xfrm>
                    <a:custGeom>
                      <a:avLst/>
                      <a:gdLst>
                        <a:gd name="connsiteX0" fmla="*/ 193372 w 386744"/>
                        <a:gd name="connsiteY0" fmla="*/ 0 h 153095"/>
                        <a:gd name="connsiteX1" fmla="*/ 385763 w 386744"/>
                        <a:gd name="connsiteY1" fmla="*/ 125092 h 153095"/>
                        <a:gd name="connsiteX2" fmla="*/ 386744 w 386744"/>
                        <a:gd name="connsiteY2" fmla="*/ 132854 h 153095"/>
                        <a:gd name="connsiteX3" fmla="*/ 385763 w 386744"/>
                        <a:gd name="connsiteY3" fmla="*/ 140615 h 153095"/>
                        <a:gd name="connsiteX4" fmla="*/ 379622 w 386744"/>
                        <a:gd name="connsiteY4" fmla="*/ 153095 h 153095"/>
                        <a:gd name="connsiteX5" fmla="*/ 361323 w 386744"/>
                        <a:gd name="connsiteY5" fmla="*/ 115911 h 153095"/>
                        <a:gd name="connsiteX6" fmla="*/ 193372 w 386744"/>
                        <a:gd name="connsiteY6" fmla="*/ 40482 h 153095"/>
                        <a:gd name="connsiteX7" fmla="*/ 25422 w 386744"/>
                        <a:gd name="connsiteY7" fmla="*/ 115911 h 153095"/>
                        <a:gd name="connsiteX8" fmla="*/ 7123 w 386744"/>
                        <a:gd name="connsiteY8" fmla="*/ 153095 h 153095"/>
                        <a:gd name="connsiteX9" fmla="*/ 981 w 386744"/>
                        <a:gd name="connsiteY9" fmla="*/ 140615 h 153095"/>
                        <a:gd name="connsiteX10" fmla="*/ 0 w 386744"/>
                        <a:gd name="connsiteY10" fmla="*/ 132854 h 153095"/>
                        <a:gd name="connsiteX11" fmla="*/ 981 w 386744"/>
                        <a:gd name="connsiteY11" fmla="*/ 125092 h 153095"/>
                        <a:gd name="connsiteX12" fmla="*/ 193372 w 386744"/>
                        <a:gd name="connsiteY12" fmla="*/ 0 h 15309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386744" h="153095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lnTo>
                            <a:pt x="379622" y="153095"/>
                          </a:lnTo>
                          <a:lnTo>
                            <a:pt x="361323" y="115911"/>
                          </a:lnTo>
                          <a:cubicBezTo>
                            <a:pt x="326880" y="70690"/>
                            <a:pt x="264548" y="40482"/>
                            <a:pt x="193372" y="40482"/>
                          </a:cubicBezTo>
                          <a:cubicBezTo>
                            <a:pt x="122197" y="40482"/>
                            <a:pt x="59865" y="70690"/>
                            <a:pt x="25422" y="115911"/>
                          </a:cubicBezTo>
                          <a:lnTo>
                            <a:pt x="7123" y="153095"/>
                          </a:lnTo>
                          <a:lnTo>
                            <a:pt x="981" y="140615"/>
                          </a:ln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93" name="楕円 92">
                    <a:extLst>
                      <a:ext uri="{FF2B5EF4-FFF2-40B4-BE49-F238E27FC236}">
                        <a16:creationId xmlns:a16="http://schemas.microsoft.com/office/drawing/2014/main" id="{144DEF5E-39FB-44B1-BB8C-F8549A844EA9}"/>
                      </a:ext>
                    </a:extLst>
                  </p:cNvPr>
                  <p:cNvSpPr/>
                  <p:nvPr/>
                </p:nvSpPr>
                <p:spPr>
                  <a:xfrm>
                    <a:off x="6937210" y="1236225"/>
                    <a:ext cx="93365" cy="113972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7" name="グループ化 86">
                  <a:extLst>
                    <a:ext uri="{FF2B5EF4-FFF2-40B4-BE49-F238E27FC236}">
                      <a16:creationId xmlns:a16="http://schemas.microsoft.com/office/drawing/2014/main" id="{8F568B0B-BB43-4A5C-8933-452A5A3D0E37}"/>
                    </a:ext>
                  </a:extLst>
                </p:cNvPr>
                <p:cNvGrpSpPr/>
                <p:nvPr/>
              </p:nvGrpSpPr>
              <p:grpSpPr>
                <a:xfrm>
                  <a:off x="2703533" y="730278"/>
                  <a:ext cx="239692" cy="131193"/>
                  <a:chOff x="6859261" y="1181638"/>
                  <a:chExt cx="251152" cy="168563"/>
                </a:xfrm>
              </p:grpSpPr>
              <p:grpSp>
                <p:nvGrpSpPr>
                  <p:cNvPr id="88" name="グループ化 87">
                    <a:extLst>
                      <a:ext uri="{FF2B5EF4-FFF2-40B4-BE49-F238E27FC236}">
                        <a16:creationId xmlns:a16="http://schemas.microsoft.com/office/drawing/2014/main" id="{35FCF77E-EED8-40C8-8E5F-924264627139}"/>
                      </a:ext>
                    </a:extLst>
                  </p:cNvPr>
                  <p:cNvGrpSpPr/>
                  <p:nvPr/>
                </p:nvGrpSpPr>
                <p:grpSpPr>
                  <a:xfrm>
                    <a:off x="6859261" y="1181638"/>
                    <a:ext cx="251152" cy="163415"/>
                    <a:chOff x="6140438" y="1206535"/>
                    <a:chExt cx="386744" cy="251037"/>
                  </a:xfrm>
                </p:grpSpPr>
                <p:sp>
                  <p:nvSpPr>
                    <p:cNvPr id="90" name="フリーフォーム: 図形 89">
                      <a:extLst>
                        <a:ext uri="{FF2B5EF4-FFF2-40B4-BE49-F238E27FC236}">
                          <a16:creationId xmlns:a16="http://schemas.microsoft.com/office/drawing/2014/main" id="{3981B88A-D784-466B-95C8-357375C773A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5375" y="1220231"/>
                      <a:ext cx="376868" cy="237341"/>
                    </a:xfrm>
                    <a:custGeom>
                      <a:avLst/>
                      <a:gdLst>
                        <a:gd name="connsiteX0" fmla="*/ 193372 w 386744"/>
                        <a:gd name="connsiteY0" fmla="*/ 0 h 265707"/>
                        <a:gd name="connsiteX1" fmla="*/ 385763 w 386744"/>
                        <a:gd name="connsiteY1" fmla="*/ 125092 h 265707"/>
                        <a:gd name="connsiteX2" fmla="*/ 386744 w 386744"/>
                        <a:gd name="connsiteY2" fmla="*/ 132854 h 265707"/>
                        <a:gd name="connsiteX3" fmla="*/ 385763 w 386744"/>
                        <a:gd name="connsiteY3" fmla="*/ 140615 h 265707"/>
                        <a:gd name="connsiteX4" fmla="*/ 193372 w 386744"/>
                        <a:gd name="connsiteY4" fmla="*/ 265707 h 265707"/>
                        <a:gd name="connsiteX5" fmla="*/ 981 w 386744"/>
                        <a:gd name="connsiteY5" fmla="*/ 140615 h 265707"/>
                        <a:gd name="connsiteX6" fmla="*/ 0 w 386744"/>
                        <a:gd name="connsiteY6" fmla="*/ 132854 h 265707"/>
                        <a:gd name="connsiteX7" fmla="*/ 981 w 386744"/>
                        <a:gd name="connsiteY7" fmla="*/ 125092 h 265707"/>
                        <a:gd name="connsiteX8" fmla="*/ 193372 w 386744"/>
                        <a:gd name="connsiteY8" fmla="*/ 0 h 26570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386744" h="265707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cubicBezTo>
                            <a:pt x="367452" y="212005"/>
                            <a:pt x="288273" y="265707"/>
                            <a:pt x="193372" y="265707"/>
                          </a:cubicBezTo>
                          <a:cubicBezTo>
                            <a:pt x="98472" y="265707"/>
                            <a:pt x="19293" y="212005"/>
                            <a:pt x="981" y="140615"/>
                          </a:cubicBez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1" name="フリーフォーム: 図形 90">
                      <a:extLst>
                        <a:ext uri="{FF2B5EF4-FFF2-40B4-BE49-F238E27FC236}">
                          <a16:creationId xmlns:a16="http://schemas.microsoft.com/office/drawing/2014/main" id="{D898AC9B-0AFE-4526-BC07-24AFB31D05E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0438" y="1206535"/>
                      <a:ext cx="386744" cy="170386"/>
                    </a:xfrm>
                    <a:custGeom>
                      <a:avLst/>
                      <a:gdLst>
                        <a:gd name="connsiteX0" fmla="*/ 193372 w 386744"/>
                        <a:gd name="connsiteY0" fmla="*/ 0 h 153095"/>
                        <a:gd name="connsiteX1" fmla="*/ 385763 w 386744"/>
                        <a:gd name="connsiteY1" fmla="*/ 125092 h 153095"/>
                        <a:gd name="connsiteX2" fmla="*/ 386744 w 386744"/>
                        <a:gd name="connsiteY2" fmla="*/ 132854 h 153095"/>
                        <a:gd name="connsiteX3" fmla="*/ 385763 w 386744"/>
                        <a:gd name="connsiteY3" fmla="*/ 140615 h 153095"/>
                        <a:gd name="connsiteX4" fmla="*/ 379622 w 386744"/>
                        <a:gd name="connsiteY4" fmla="*/ 153095 h 153095"/>
                        <a:gd name="connsiteX5" fmla="*/ 361323 w 386744"/>
                        <a:gd name="connsiteY5" fmla="*/ 115911 h 153095"/>
                        <a:gd name="connsiteX6" fmla="*/ 193372 w 386744"/>
                        <a:gd name="connsiteY6" fmla="*/ 40482 h 153095"/>
                        <a:gd name="connsiteX7" fmla="*/ 25422 w 386744"/>
                        <a:gd name="connsiteY7" fmla="*/ 115911 h 153095"/>
                        <a:gd name="connsiteX8" fmla="*/ 7123 w 386744"/>
                        <a:gd name="connsiteY8" fmla="*/ 153095 h 153095"/>
                        <a:gd name="connsiteX9" fmla="*/ 981 w 386744"/>
                        <a:gd name="connsiteY9" fmla="*/ 140615 h 153095"/>
                        <a:gd name="connsiteX10" fmla="*/ 0 w 386744"/>
                        <a:gd name="connsiteY10" fmla="*/ 132854 h 153095"/>
                        <a:gd name="connsiteX11" fmla="*/ 981 w 386744"/>
                        <a:gd name="connsiteY11" fmla="*/ 125092 h 153095"/>
                        <a:gd name="connsiteX12" fmla="*/ 193372 w 386744"/>
                        <a:gd name="connsiteY12" fmla="*/ 0 h 15309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386744" h="153095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lnTo>
                            <a:pt x="379622" y="153095"/>
                          </a:lnTo>
                          <a:lnTo>
                            <a:pt x="361323" y="115911"/>
                          </a:lnTo>
                          <a:cubicBezTo>
                            <a:pt x="326880" y="70690"/>
                            <a:pt x="264548" y="40482"/>
                            <a:pt x="193372" y="40482"/>
                          </a:cubicBezTo>
                          <a:cubicBezTo>
                            <a:pt x="122197" y="40482"/>
                            <a:pt x="59865" y="70690"/>
                            <a:pt x="25422" y="115911"/>
                          </a:cubicBezTo>
                          <a:lnTo>
                            <a:pt x="7123" y="153095"/>
                          </a:lnTo>
                          <a:lnTo>
                            <a:pt x="981" y="140615"/>
                          </a:ln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89" name="楕円 88">
                    <a:extLst>
                      <a:ext uri="{FF2B5EF4-FFF2-40B4-BE49-F238E27FC236}">
                        <a16:creationId xmlns:a16="http://schemas.microsoft.com/office/drawing/2014/main" id="{D6BB47E3-2C5E-4050-B4E8-1D87DADF812F}"/>
                      </a:ext>
                    </a:extLst>
                  </p:cNvPr>
                  <p:cNvSpPr/>
                  <p:nvPr/>
                </p:nvSpPr>
                <p:spPr>
                  <a:xfrm>
                    <a:off x="6937210" y="1236228"/>
                    <a:ext cx="93365" cy="11397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246B8113-5B93-465B-AEC1-11F2D2FDC8B8}"/>
                  </a:ext>
                </a:extLst>
              </p:cNvPr>
              <p:cNvSpPr/>
              <p:nvPr/>
            </p:nvSpPr>
            <p:spPr>
              <a:xfrm flipH="1">
                <a:off x="5022019" y="2247266"/>
                <a:ext cx="411051" cy="245758"/>
              </a:xfrm>
              <a:custGeom>
                <a:avLst/>
                <a:gdLst>
                  <a:gd name="connsiteX0" fmla="*/ 173535 w 411051"/>
                  <a:gd name="connsiteY0" fmla="*/ 0 h 245758"/>
                  <a:gd name="connsiteX1" fmla="*/ 404285 w 411051"/>
                  <a:gd name="connsiteY1" fmla="*/ 0 h 245758"/>
                  <a:gd name="connsiteX2" fmla="*/ 411051 w 411051"/>
                  <a:gd name="connsiteY2" fmla="*/ 1523 h 245758"/>
                  <a:gd name="connsiteX3" fmla="*/ 215308 w 411051"/>
                  <a:gd name="connsiteY3" fmla="*/ 245758 h 245758"/>
                  <a:gd name="connsiteX4" fmla="*/ 0 w 411051"/>
                  <a:gd name="connsiteY4" fmla="*/ 51508 h 245758"/>
                  <a:gd name="connsiteX5" fmla="*/ 48322 w 411051"/>
                  <a:gd name="connsiteY5" fmla="*/ 25280 h 245758"/>
                  <a:gd name="connsiteX6" fmla="*/ 173535 w 411051"/>
                  <a:gd name="connsiteY6" fmla="*/ 0 h 245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1051" h="245758">
                    <a:moveTo>
                      <a:pt x="173535" y="0"/>
                    </a:moveTo>
                    <a:lnTo>
                      <a:pt x="404285" y="0"/>
                    </a:lnTo>
                    <a:lnTo>
                      <a:pt x="411051" y="1523"/>
                    </a:lnTo>
                    <a:lnTo>
                      <a:pt x="215308" y="245758"/>
                    </a:lnTo>
                    <a:lnTo>
                      <a:pt x="0" y="51508"/>
                    </a:lnTo>
                    <a:lnTo>
                      <a:pt x="48322" y="25280"/>
                    </a:lnTo>
                    <a:cubicBezTo>
                      <a:pt x="86808" y="9002"/>
                      <a:pt x="129120" y="0"/>
                      <a:pt x="173535" y="0"/>
                    </a:cubicBezTo>
                    <a:close/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67" name="グループ化 366">
              <a:extLst>
                <a:ext uri="{FF2B5EF4-FFF2-40B4-BE49-F238E27FC236}">
                  <a16:creationId xmlns:a16="http://schemas.microsoft.com/office/drawing/2014/main" id="{0A6A8DC0-6807-472E-8FCD-94D0D4D93A65}"/>
                </a:ext>
              </a:extLst>
            </p:cNvPr>
            <p:cNvGrpSpPr/>
            <p:nvPr/>
          </p:nvGrpSpPr>
          <p:grpSpPr>
            <a:xfrm>
              <a:off x="5219204" y="1520987"/>
              <a:ext cx="616645" cy="1559791"/>
              <a:chOff x="2191349" y="1770013"/>
              <a:chExt cx="547517" cy="1384935"/>
            </a:xfrm>
          </p:grpSpPr>
          <p:sp>
            <p:nvSpPr>
              <p:cNvPr id="368" name="フリーフォーム: 図形 367">
                <a:extLst>
                  <a:ext uri="{FF2B5EF4-FFF2-40B4-BE49-F238E27FC236}">
                    <a16:creationId xmlns:a16="http://schemas.microsoft.com/office/drawing/2014/main" id="{D9AF6C5E-40DF-4996-923A-ACB6C0DA82AB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9" name="フリーフォーム: 図形 368">
                <a:extLst>
                  <a:ext uri="{FF2B5EF4-FFF2-40B4-BE49-F238E27FC236}">
                    <a16:creationId xmlns:a16="http://schemas.microsoft.com/office/drawing/2014/main" id="{305CCC94-14F1-437C-808D-37161AF7F206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70" name="フリーフォーム: 図形 369">
                <a:extLst>
                  <a:ext uri="{FF2B5EF4-FFF2-40B4-BE49-F238E27FC236}">
                    <a16:creationId xmlns:a16="http://schemas.microsoft.com/office/drawing/2014/main" id="{4F3F4176-3BF7-4F6D-B308-684B14FC09A4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40000"/>
                  <a:lumOff val="60000"/>
                </a:scheme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71" name="四角形: 上の 2 つの角を丸める 370">
                <a:extLst>
                  <a:ext uri="{FF2B5EF4-FFF2-40B4-BE49-F238E27FC236}">
                    <a16:creationId xmlns:a16="http://schemas.microsoft.com/office/drawing/2014/main" id="{CD88A023-C1D1-4376-85E2-64F587255D15}"/>
                  </a:ext>
                </a:extLst>
              </p:cNvPr>
              <p:cNvSpPr/>
              <p:nvPr/>
            </p:nvSpPr>
            <p:spPr>
              <a:xfrm rot="9124084">
                <a:off x="2487733" y="2346738"/>
                <a:ext cx="251133" cy="80821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7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72" name="グループ化 371">
              <a:extLst>
                <a:ext uri="{FF2B5EF4-FFF2-40B4-BE49-F238E27FC236}">
                  <a16:creationId xmlns:a16="http://schemas.microsoft.com/office/drawing/2014/main" id="{3F3AD5F0-77BB-431D-BA25-027FEB957CA2}"/>
                </a:ext>
              </a:extLst>
            </p:cNvPr>
            <p:cNvGrpSpPr/>
            <p:nvPr/>
          </p:nvGrpSpPr>
          <p:grpSpPr>
            <a:xfrm>
              <a:off x="4144059" y="2145644"/>
              <a:ext cx="990212" cy="1202248"/>
              <a:chOff x="1249836" y="2432458"/>
              <a:chExt cx="879208" cy="1067475"/>
            </a:xfrm>
          </p:grpSpPr>
          <p:grpSp>
            <p:nvGrpSpPr>
              <p:cNvPr id="373" name="グループ化 372">
                <a:extLst>
                  <a:ext uri="{FF2B5EF4-FFF2-40B4-BE49-F238E27FC236}">
                    <a16:creationId xmlns:a16="http://schemas.microsoft.com/office/drawing/2014/main" id="{F1DDDEF0-DA43-42EC-AA45-41D99135BBB1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375" name="グループ化 374">
                  <a:extLst>
                    <a:ext uri="{FF2B5EF4-FFF2-40B4-BE49-F238E27FC236}">
                      <a16:creationId xmlns:a16="http://schemas.microsoft.com/office/drawing/2014/main" id="{DD2AFD50-695A-445A-B719-772CF79A3893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379" name="フリーフォーム: 図形 378">
                    <a:extLst>
                      <a:ext uri="{FF2B5EF4-FFF2-40B4-BE49-F238E27FC236}">
                        <a16:creationId xmlns:a16="http://schemas.microsoft.com/office/drawing/2014/main" id="{80688FC4-E71C-4BE0-A8EA-686D01CC5B4E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0" name="フリーフォーム: 図形 379">
                    <a:extLst>
                      <a:ext uri="{FF2B5EF4-FFF2-40B4-BE49-F238E27FC236}">
                        <a16:creationId xmlns:a16="http://schemas.microsoft.com/office/drawing/2014/main" id="{99606A1D-8779-4D35-AA89-6D3EB4B610F2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76" name="フリーフォーム: 図形 375">
                  <a:extLst>
                    <a:ext uri="{FF2B5EF4-FFF2-40B4-BE49-F238E27FC236}">
                      <a16:creationId xmlns:a16="http://schemas.microsoft.com/office/drawing/2014/main" id="{5E4263AB-BA4B-4282-B111-9A8C970EA546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77" name="フリーフォーム: 図形 376">
                  <a:extLst>
                    <a:ext uri="{FF2B5EF4-FFF2-40B4-BE49-F238E27FC236}">
                      <a16:creationId xmlns:a16="http://schemas.microsoft.com/office/drawing/2014/main" id="{FFDE4BD4-58C2-445A-877D-7352A2A5151D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78" name="フリーフォーム: 図形 377">
                  <a:extLst>
                    <a:ext uri="{FF2B5EF4-FFF2-40B4-BE49-F238E27FC236}">
                      <a16:creationId xmlns:a16="http://schemas.microsoft.com/office/drawing/2014/main" id="{7853D759-2352-4D85-829C-58F16C5CB1B0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74" name="四角形: 上の 2 つの角を丸める 373">
                <a:extLst>
                  <a:ext uri="{FF2B5EF4-FFF2-40B4-BE49-F238E27FC236}">
                    <a16:creationId xmlns:a16="http://schemas.microsoft.com/office/drawing/2014/main" id="{70DFE8B4-5BAD-4EDA-AC3B-D62777F3709E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75000"/>
                </a:schemeClr>
              </a:solidFill>
              <a:ln w="12700" cap="flat" cmpd="sng" algn="ctr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3630370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1CD66B15-CD68-4C47-9059-37B6D5819E4B}"/>
              </a:ext>
            </a:extLst>
          </p:cNvPr>
          <p:cNvGrpSpPr/>
          <p:nvPr/>
        </p:nvGrpSpPr>
        <p:grpSpPr>
          <a:xfrm>
            <a:off x="1106297" y="1325880"/>
            <a:ext cx="1495546" cy="2213954"/>
            <a:chOff x="985895" y="964762"/>
            <a:chExt cx="1736349" cy="2570430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C2B20BDF-742A-436A-AB89-16406E7385B2}"/>
                </a:ext>
              </a:extLst>
            </p:cNvPr>
            <p:cNvGrpSpPr/>
            <p:nvPr/>
          </p:nvGrpSpPr>
          <p:grpSpPr>
            <a:xfrm>
              <a:off x="1348425" y="964762"/>
              <a:ext cx="1277659" cy="2570430"/>
              <a:chOff x="1348425" y="964762"/>
              <a:chExt cx="1277659" cy="2570430"/>
            </a:xfrm>
          </p:grpSpPr>
          <p:grpSp>
            <p:nvGrpSpPr>
              <p:cNvPr id="47" name="グループ化 46">
                <a:extLst>
                  <a:ext uri="{FF2B5EF4-FFF2-40B4-BE49-F238E27FC236}">
                    <a16:creationId xmlns:a16="http://schemas.microsoft.com/office/drawing/2014/main" id="{57E6A191-59D3-43B5-B79B-9C1952770F2A}"/>
                  </a:ext>
                </a:extLst>
              </p:cNvPr>
              <p:cNvGrpSpPr/>
              <p:nvPr/>
            </p:nvGrpSpPr>
            <p:grpSpPr>
              <a:xfrm>
                <a:off x="1371792" y="2028261"/>
                <a:ext cx="1247584" cy="1506931"/>
                <a:chOff x="1371792" y="4943989"/>
                <a:chExt cx="1247584" cy="1506931"/>
              </a:xfrm>
            </p:grpSpPr>
            <p:sp>
              <p:nvSpPr>
                <p:cNvPr id="48" name="片側の 2 つの角を丸めた四角形 144">
                  <a:extLst>
                    <a:ext uri="{FF2B5EF4-FFF2-40B4-BE49-F238E27FC236}">
                      <a16:creationId xmlns:a16="http://schemas.microsoft.com/office/drawing/2014/main" id="{02F10CEE-2A11-4961-9942-FE4516F8407F}"/>
                    </a:ext>
                  </a:extLst>
                </p:cNvPr>
                <p:cNvSpPr/>
                <p:nvPr/>
              </p:nvSpPr>
              <p:spPr>
                <a:xfrm>
                  <a:off x="1387814" y="5223466"/>
                  <a:ext cx="1215686" cy="1227454"/>
                </a:xfrm>
                <a:prstGeom prst="round2SameRect">
                  <a:avLst>
                    <a:gd name="adj1" fmla="val 22029"/>
                    <a:gd name="adj2" fmla="val 0"/>
                  </a:avLst>
                </a:prstGeom>
                <a:solidFill>
                  <a:schemeClr val="accent1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49" name="フリーフォーム: 図形 48">
                  <a:extLst>
                    <a:ext uri="{FF2B5EF4-FFF2-40B4-BE49-F238E27FC236}">
                      <a16:creationId xmlns:a16="http://schemas.microsoft.com/office/drawing/2014/main" id="{B51A2102-4FFA-4063-BEC8-3B01949E6371}"/>
                    </a:ext>
                  </a:extLst>
                </p:cNvPr>
                <p:cNvSpPr/>
                <p:nvPr/>
              </p:nvSpPr>
              <p:spPr>
                <a:xfrm>
                  <a:off x="1711170" y="4943989"/>
                  <a:ext cx="562482" cy="457800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20000"/>
                    <a:lumOff val="8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0" name="二等辺三角形 49">
                  <a:extLst>
                    <a:ext uri="{FF2B5EF4-FFF2-40B4-BE49-F238E27FC236}">
                      <a16:creationId xmlns:a16="http://schemas.microsoft.com/office/drawing/2014/main" id="{237DDF41-785A-4548-B9A1-AC773C477889}"/>
                    </a:ext>
                  </a:extLst>
                </p:cNvPr>
                <p:cNvSpPr/>
                <p:nvPr/>
              </p:nvSpPr>
              <p:spPr>
                <a:xfrm rot="10800000">
                  <a:off x="1811989" y="5326157"/>
                  <a:ext cx="343041" cy="453136"/>
                </a:xfrm>
                <a:prstGeom prst="triangle">
                  <a:avLst/>
                </a:prstGeom>
                <a:solidFill>
                  <a:schemeClr val="accent1">
                    <a:lumMod val="20000"/>
                    <a:lumOff val="8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1" name="平行四辺形 833">
                  <a:extLst>
                    <a:ext uri="{FF2B5EF4-FFF2-40B4-BE49-F238E27FC236}">
                      <a16:creationId xmlns:a16="http://schemas.microsoft.com/office/drawing/2014/main" id="{8133BEE0-92FF-4274-BE98-BF5AA483033A}"/>
                    </a:ext>
                  </a:extLst>
                </p:cNvPr>
                <p:cNvSpPr/>
                <p:nvPr/>
              </p:nvSpPr>
              <p:spPr>
                <a:xfrm flipH="1">
                  <a:off x="1628775" y="5223467"/>
                  <a:ext cx="385762" cy="720134"/>
                </a:xfrm>
                <a:custGeom>
                  <a:avLst/>
                  <a:gdLst>
                    <a:gd name="connsiteX0" fmla="*/ 0 w 411689"/>
                    <a:gd name="connsiteY0" fmla="*/ 708228 h 708228"/>
                    <a:gd name="connsiteX1" fmla="*/ 216474 w 411689"/>
                    <a:gd name="connsiteY1" fmla="*/ 0 h 708228"/>
                    <a:gd name="connsiteX2" fmla="*/ 411689 w 411689"/>
                    <a:gd name="connsiteY2" fmla="*/ 0 h 708228"/>
                    <a:gd name="connsiteX3" fmla="*/ 195215 w 411689"/>
                    <a:gd name="connsiteY3" fmla="*/ 708228 h 708228"/>
                    <a:gd name="connsiteX4" fmla="*/ 0 w 411689"/>
                    <a:gd name="connsiteY4" fmla="*/ 708228 h 708228"/>
                    <a:gd name="connsiteX0" fmla="*/ 0 w 411689"/>
                    <a:gd name="connsiteY0" fmla="*/ 708228 h 708228"/>
                    <a:gd name="connsiteX1" fmla="*/ 216474 w 411689"/>
                    <a:gd name="connsiteY1" fmla="*/ 0 h 708228"/>
                    <a:gd name="connsiteX2" fmla="*/ 411689 w 411689"/>
                    <a:gd name="connsiteY2" fmla="*/ 0 h 708228"/>
                    <a:gd name="connsiteX3" fmla="*/ 195215 w 411689"/>
                    <a:gd name="connsiteY3" fmla="*/ 708228 h 708228"/>
                    <a:gd name="connsiteX4" fmla="*/ 0 w 411689"/>
                    <a:gd name="connsiteY4" fmla="*/ 708228 h 708228"/>
                    <a:gd name="connsiteX0" fmla="*/ 0 w 366446"/>
                    <a:gd name="connsiteY0" fmla="*/ 539160 h 708228"/>
                    <a:gd name="connsiteX1" fmla="*/ 171231 w 366446"/>
                    <a:gd name="connsiteY1" fmla="*/ 0 h 708228"/>
                    <a:gd name="connsiteX2" fmla="*/ 366446 w 366446"/>
                    <a:gd name="connsiteY2" fmla="*/ 0 h 708228"/>
                    <a:gd name="connsiteX3" fmla="*/ 149972 w 366446"/>
                    <a:gd name="connsiteY3" fmla="*/ 708228 h 708228"/>
                    <a:gd name="connsiteX4" fmla="*/ 0 w 366446"/>
                    <a:gd name="connsiteY4" fmla="*/ 539160 h 708228"/>
                    <a:gd name="connsiteX0" fmla="*/ 0 w 366446"/>
                    <a:gd name="connsiteY0" fmla="*/ 539160 h 786809"/>
                    <a:gd name="connsiteX1" fmla="*/ 171231 w 366446"/>
                    <a:gd name="connsiteY1" fmla="*/ 0 h 786809"/>
                    <a:gd name="connsiteX2" fmla="*/ 366446 w 366446"/>
                    <a:gd name="connsiteY2" fmla="*/ 0 h 786809"/>
                    <a:gd name="connsiteX3" fmla="*/ 130922 w 366446"/>
                    <a:gd name="connsiteY3" fmla="*/ 786809 h 786809"/>
                    <a:gd name="connsiteX4" fmla="*/ 0 w 366446"/>
                    <a:gd name="connsiteY4" fmla="*/ 539160 h 7868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66446" h="786809">
                      <a:moveTo>
                        <a:pt x="0" y="539160"/>
                      </a:moveTo>
                      <a:lnTo>
                        <a:pt x="171231" y="0"/>
                      </a:lnTo>
                      <a:lnTo>
                        <a:pt x="366446" y="0"/>
                      </a:lnTo>
                      <a:lnTo>
                        <a:pt x="130922" y="786809"/>
                      </a:lnTo>
                      <a:lnTo>
                        <a:pt x="0" y="539160"/>
                      </a:lnTo>
                      <a:close/>
                    </a:path>
                  </a:pathLst>
                </a:custGeom>
                <a:solidFill>
                  <a:schemeClr val="accent1">
                    <a:lumMod val="5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2" name="平行四辺形 51">
                  <a:extLst>
                    <a:ext uri="{FF2B5EF4-FFF2-40B4-BE49-F238E27FC236}">
                      <a16:creationId xmlns:a16="http://schemas.microsoft.com/office/drawing/2014/main" id="{4905B4B4-C6B1-41EF-ABE5-2C3718674E7F}"/>
                    </a:ext>
                  </a:extLst>
                </p:cNvPr>
                <p:cNvSpPr/>
                <p:nvPr/>
              </p:nvSpPr>
              <p:spPr>
                <a:xfrm>
                  <a:off x="1724010" y="5223466"/>
                  <a:ext cx="646343" cy="949512"/>
                </a:xfrm>
                <a:prstGeom prst="parallelogram">
                  <a:avLst>
                    <a:gd name="adj" fmla="val 67526"/>
                  </a:avLst>
                </a:prstGeom>
                <a:solidFill>
                  <a:schemeClr val="accent1">
                    <a:lumMod val="5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53" name="四角形: 上の 2 つの角を丸める 52">
                  <a:extLst>
                    <a:ext uri="{FF2B5EF4-FFF2-40B4-BE49-F238E27FC236}">
                      <a16:creationId xmlns:a16="http://schemas.microsoft.com/office/drawing/2014/main" id="{8FF44549-9879-4207-8D32-86835175C062}"/>
                    </a:ext>
                  </a:extLst>
                </p:cNvPr>
                <p:cNvSpPr/>
                <p:nvPr/>
              </p:nvSpPr>
              <p:spPr>
                <a:xfrm>
                  <a:off x="1371792" y="6099180"/>
                  <a:ext cx="1247584" cy="351739"/>
                </a:xfrm>
                <a:prstGeom prst="round2SameRect">
                  <a:avLst>
                    <a:gd name="adj1" fmla="val 15313"/>
                    <a:gd name="adj2" fmla="val 0"/>
                  </a:avLst>
                </a:prstGeom>
                <a:solidFill>
                  <a:schemeClr val="accent1">
                    <a:lumMod val="5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" name="グループ化 4">
                <a:extLst>
                  <a:ext uri="{FF2B5EF4-FFF2-40B4-BE49-F238E27FC236}">
                    <a16:creationId xmlns:a16="http://schemas.microsoft.com/office/drawing/2014/main" id="{7CE779EE-6513-4DEC-B977-7303177E17B5}"/>
                  </a:ext>
                </a:extLst>
              </p:cNvPr>
              <p:cNvGrpSpPr/>
              <p:nvPr/>
            </p:nvGrpSpPr>
            <p:grpSpPr>
              <a:xfrm>
                <a:off x="1348425" y="964762"/>
                <a:ext cx="1277659" cy="1299459"/>
                <a:chOff x="305055" y="212842"/>
                <a:chExt cx="1277659" cy="1299459"/>
              </a:xfrm>
            </p:grpSpPr>
            <p:sp>
              <p:nvSpPr>
                <p:cNvPr id="21" name="円/楕円 291">
                  <a:extLst>
                    <a:ext uri="{FF2B5EF4-FFF2-40B4-BE49-F238E27FC236}">
                      <a16:creationId xmlns:a16="http://schemas.microsoft.com/office/drawing/2014/main" id="{FB1608A9-6206-4A1C-9771-C5CA0206E0C8}"/>
                    </a:ext>
                  </a:extLst>
                </p:cNvPr>
                <p:cNvSpPr/>
                <p:nvPr/>
              </p:nvSpPr>
              <p:spPr>
                <a:xfrm>
                  <a:off x="478068" y="306375"/>
                  <a:ext cx="931632" cy="1205926"/>
                </a:xfrm>
                <a:custGeom>
                  <a:avLst/>
                  <a:gdLst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04839 h 809678"/>
                    <a:gd name="connsiteX1" fmla="*/ 359857 w 719714"/>
                    <a:gd name="connsiteY1" fmla="*/ 0 h 809678"/>
                    <a:gd name="connsiteX2" fmla="*/ 719714 w 719714"/>
                    <a:gd name="connsiteY2" fmla="*/ 404839 h 809678"/>
                    <a:gd name="connsiteX3" fmla="*/ 359857 w 719714"/>
                    <a:gd name="connsiteY3" fmla="*/ 809678 h 809678"/>
                    <a:gd name="connsiteX4" fmla="*/ 0 w 719714"/>
                    <a:gd name="connsiteY4" fmla="*/ 404839 h 809678"/>
                    <a:gd name="connsiteX0" fmla="*/ 0 w 719714"/>
                    <a:gd name="connsiteY0" fmla="*/ 455639 h 860478"/>
                    <a:gd name="connsiteX1" fmla="*/ 366207 w 719714"/>
                    <a:gd name="connsiteY1" fmla="*/ 0 h 860478"/>
                    <a:gd name="connsiteX2" fmla="*/ 719714 w 719714"/>
                    <a:gd name="connsiteY2" fmla="*/ 455639 h 860478"/>
                    <a:gd name="connsiteX3" fmla="*/ 359857 w 719714"/>
                    <a:gd name="connsiteY3" fmla="*/ 860478 h 860478"/>
                    <a:gd name="connsiteX4" fmla="*/ 0 w 719714"/>
                    <a:gd name="connsiteY4" fmla="*/ 455639 h 860478"/>
                    <a:gd name="connsiteX0" fmla="*/ 0 w 719714"/>
                    <a:gd name="connsiteY0" fmla="*/ 458814 h 863653"/>
                    <a:gd name="connsiteX1" fmla="*/ 359857 w 719714"/>
                    <a:gd name="connsiteY1" fmla="*/ 0 h 863653"/>
                    <a:gd name="connsiteX2" fmla="*/ 719714 w 719714"/>
                    <a:gd name="connsiteY2" fmla="*/ 458814 h 863653"/>
                    <a:gd name="connsiteX3" fmla="*/ 359857 w 719714"/>
                    <a:gd name="connsiteY3" fmla="*/ 863653 h 863653"/>
                    <a:gd name="connsiteX4" fmla="*/ 0 w 719714"/>
                    <a:gd name="connsiteY4" fmla="*/ 458814 h 86365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19714" h="863653">
                      <a:moveTo>
                        <a:pt x="0" y="458814"/>
                      </a:moveTo>
                      <a:cubicBezTo>
                        <a:pt x="0" y="235228"/>
                        <a:pt x="161113" y="0"/>
                        <a:pt x="359857" y="0"/>
                      </a:cubicBezTo>
                      <a:cubicBezTo>
                        <a:pt x="558601" y="0"/>
                        <a:pt x="719714" y="235228"/>
                        <a:pt x="719714" y="458814"/>
                      </a:cubicBezTo>
                      <a:cubicBezTo>
                        <a:pt x="719714" y="682400"/>
                        <a:pt x="558601" y="863653"/>
                        <a:pt x="359857" y="863653"/>
                      </a:cubicBezTo>
                      <a:cubicBezTo>
                        <a:pt x="161113" y="863653"/>
                        <a:pt x="0" y="682400"/>
                        <a:pt x="0" y="458814"/>
                      </a:cubicBezTo>
                      <a:close/>
                    </a:path>
                  </a:pathLst>
                </a:custGeom>
                <a:solidFill>
                  <a:schemeClr val="bg1">
                    <a:lumMod val="8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2" name="グループ化 21">
                  <a:extLst>
                    <a:ext uri="{FF2B5EF4-FFF2-40B4-BE49-F238E27FC236}">
                      <a16:creationId xmlns:a16="http://schemas.microsoft.com/office/drawing/2014/main" id="{71822129-3342-4628-A019-AE085B6788E9}"/>
                    </a:ext>
                  </a:extLst>
                </p:cNvPr>
                <p:cNvGrpSpPr/>
                <p:nvPr/>
              </p:nvGrpSpPr>
              <p:grpSpPr>
                <a:xfrm>
                  <a:off x="305055" y="212842"/>
                  <a:ext cx="1277659" cy="1237443"/>
                  <a:chOff x="2791855" y="1947821"/>
                  <a:chExt cx="1150919" cy="1114692"/>
                </a:xfrm>
                <a:solidFill>
                  <a:srgbClr val="FFCC99"/>
                </a:solidFill>
              </p:grpSpPr>
              <p:grpSp>
                <p:nvGrpSpPr>
                  <p:cNvPr id="39" name="グループ化 38">
                    <a:extLst>
                      <a:ext uri="{FF2B5EF4-FFF2-40B4-BE49-F238E27FC236}">
                        <a16:creationId xmlns:a16="http://schemas.microsoft.com/office/drawing/2014/main" id="{5EAA4163-D53F-4B2E-87D9-CAB16EC2D338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4" name="円/楕円 437">
                      <a:extLst>
                        <a:ext uri="{FF2B5EF4-FFF2-40B4-BE49-F238E27FC236}">
                          <a16:creationId xmlns:a16="http://schemas.microsoft.com/office/drawing/2014/main" id="{A80B87B3-447E-48BF-BDF6-42E35B7AC87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20000"/>
                        <a:lumOff val="8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5" name="円/楕円 438">
                      <a:extLst>
                        <a:ext uri="{FF2B5EF4-FFF2-40B4-BE49-F238E27FC236}">
                          <a16:creationId xmlns:a16="http://schemas.microsoft.com/office/drawing/2014/main" id="{02C357DC-8A9B-4A0F-9E8B-CCA21C9B076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40" name="グループ化 39">
                    <a:extLst>
                      <a:ext uri="{FF2B5EF4-FFF2-40B4-BE49-F238E27FC236}">
                        <a16:creationId xmlns:a16="http://schemas.microsoft.com/office/drawing/2014/main" id="{8BB89BD7-4B9C-42DB-B236-63FF329E6378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42" name="円/楕円 435">
                      <a:extLst>
                        <a:ext uri="{FF2B5EF4-FFF2-40B4-BE49-F238E27FC236}">
                          <a16:creationId xmlns:a16="http://schemas.microsoft.com/office/drawing/2014/main" id="{2FEB8528-38BB-49F4-A360-EA98A0F3E7E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20000"/>
                        <a:lumOff val="8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3" name="円/楕円 436">
                      <a:extLst>
                        <a:ext uri="{FF2B5EF4-FFF2-40B4-BE49-F238E27FC236}">
                          <a16:creationId xmlns:a16="http://schemas.microsoft.com/office/drawing/2014/main" id="{8510FABB-B8DF-401A-8282-7025F613564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1" name="円/楕円 291">
                    <a:extLst>
                      <a:ext uri="{FF2B5EF4-FFF2-40B4-BE49-F238E27FC236}">
                        <a16:creationId xmlns:a16="http://schemas.microsoft.com/office/drawing/2014/main" id="{696C9123-E74D-4912-9F85-7C68C7E91930}"/>
                      </a:ext>
                    </a:extLst>
                  </p:cNvPr>
                  <p:cNvSpPr/>
                  <p:nvPr/>
                </p:nvSpPr>
                <p:spPr>
                  <a:xfrm>
                    <a:off x="2902857" y="1947821"/>
                    <a:ext cx="928913" cy="1114692"/>
                  </a:xfrm>
                  <a:custGeom>
                    <a:avLst/>
                    <a:gdLst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04839 h 809678"/>
                      <a:gd name="connsiteX1" fmla="*/ 359857 w 719714"/>
                      <a:gd name="connsiteY1" fmla="*/ 0 h 809678"/>
                      <a:gd name="connsiteX2" fmla="*/ 719714 w 719714"/>
                      <a:gd name="connsiteY2" fmla="*/ 404839 h 809678"/>
                      <a:gd name="connsiteX3" fmla="*/ 359857 w 719714"/>
                      <a:gd name="connsiteY3" fmla="*/ 809678 h 809678"/>
                      <a:gd name="connsiteX4" fmla="*/ 0 w 719714"/>
                      <a:gd name="connsiteY4" fmla="*/ 404839 h 809678"/>
                      <a:gd name="connsiteX0" fmla="*/ 0 w 719714"/>
                      <a:gd name="connsiteY0" fmla="*/ 455639 h 860478"/>
                      <a:gd name="connsiteX1" fmla="*/ 366207 w 719714"/>
                      <a:gd name="connsiteY1" fmla="*/ 0 h 860478"/>
                      <a:gd name="connsiteX2" fmla="*/ 719714 w 719714"/>
                      <a:gd name="connsiteY2" fmla="*/ 455639 h 860478"/>
                      <a:gd name="connsiteX3" fmla="*/ 359857 w 719714"/>
                      <a:gd name="connsiteY3" fmla="*/ 860478 h 860478"/>
                      <a:gd name="connsiteX4" fmla="*/ 0 w 719714"/>
                      <a:gd name="connsiteY4" fmla="*/ 455639 h 860478"/>
                      <a:gd name="connsiteX0" fmla="*/ 0 w 719714"/>
                      <a:gd name="connsiteY0" fmla="*/ 458814 h 863653"/>
                      <a:gd name="connsiteX1" fmla="*/ 359857 w 719714"/>
                      <a:gd name="connsiteY1" fmla="*/ 0 h 863653"/>
                      <a:gd name="connsiteX2" fmla="*/ 719714 w 719714"/>
                      <a:gd name="connsiteY2" fmla="*/ 458814 h 863653"/>
                      <a:gd name="connsiteX3" fmla="*/ 359857 w 719714"/>
                      <a:gd name="connsiteY3" fmla="*/ 863653 h 863653"/>
                      <a:gd name="connsiteX4" fmla="*/ 0 w 719714"/>
                      <a:gd name="connsiteY4" fmla="*/ 458814 h 86365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719714" h="863653">
                        <a:moveTo>
                          <a:pt x="0" y="458814"/>
                        </a:moveTo>
                        <a:cubicBezTo>
                          <a:pt x="0" y="235228"/>
                          <a:pt x="161113" y="0"/>
                          <a:pt x="359857" y="0"/>
                        </a:cubicBezTo>
                        <a:cubicBezTo>
                          <a:pt x="558601" y="0"/>
                          <a:pt x="719714" y="235228"/>
                          <a:pt x="719714" y="458814"/>
                        </a:cubicBezTo>
                        <a:cubicBezTo>
                          <a:pt x="719714" y="682400"/>
                          <a:pt x="558601" y="863653"/>
                          <a:pt x="359857" y="863653"/>
                        </a:cubicBezTo>
                        <a:cubicBezTo>
                          <a:pt x="161113" y="863653"/>
                          <a:pt x="0" y="682400"/>
                          <a:pt x="0" y="458814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20000"/>
                      <a:lumOff val="8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3" name="円/楕円 27">
                  <a:extLst>
                    <a:ext uri="{FF2B5EF4-FFF2-40B4-BE49-F238E27FC236}">
                      <a16:creationId xmlns:a16="http://schemas.microsoft.com/office/drawing/2014/main" id="{4F2294FE-4A26-4EC3-AC46-3B958B3C09CF}"/>
                    </a:ext>
                  </a:extLst>
                </p:cNvPr>
                <p:cNvSpPr/>
                <p:nvPr/>
              </p:nvSpPr>
              <p:spPr>
                <a:xfrm>
                  <a:off x="841709" y="1249501"/>
                  <a:ext cx="193752" cy="65504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  <a:gd name="connsiteX0" fmla="*/ 110 w 3210528"/>
                    <a:gd name="connsiteY0" fmla="*/ 207368 h 553653"/>
                    <a:gd name="connsiteX1" fmla="*/ 1667248 w 3210528"/>
                    <a:gd name="connsiteY1" fmla="*/ 0 h 553653"/>
                    <a:gd name="connsiteX2" fmla="*/ 3210528 w 3210528"/>
                    <a:gd name="connsiteY2" fmla="*/ 207368 h 553653"/>
                    <a:gd name="connsiteX3" fmla="*/ 1605319 w 3210528"/>
                    <a:gd name="connsiteY3" fmla="*/ 553653 h 553653"/>
                    <a:gd name="connsiteX4" fmla="*/ 110 w 3210528"/>
                    <a:gd name="connsiteY4" fmla="*/ 207368 h 553653"/>
                    <a:gd name="connsiteX0" fmla="*/ 32 w 3210450"/>
                    <a:gd name="connsiteY0" fmla="*/ 169190 h 515475"/>
                    <a:gd name="connsiteX1" fmla="*/ 1574279 w 3210450"/>
                    <a:gd name="connsiteY1" fmla="*/ 0 h 515475"/>
                    <a:gd name="connsiteX2" fmla="*/ 3210450 w 3210450"/>
                    <a:gd name="connsiteY2" fmla="*/ 169190 h 515475"/>
                    <a:gd name="connsiteX3" fmla="*/ 1605241 w 3210450"/>
                    <a:gd name="connsiteY3" fmla="*/ 515475 h 515475"/>
                    <a:gd name="connsiteX4" fmla="*/ 32 w 3210450"/>
                    <a:gd name="connsiteY4" fmla="*/ 169190 h 5154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50" h="515475">
                      <a:moveTo>
                        <a:pt x="32" y="169190"/>
                      </a:moveTo>
                      <a:cubicBezTo>
                        <a:pt x="-5128" y="83277"/>
                        <a:pt x="687747" y="0"/>
                        <a:pt x="1574279" y="0"/>
                      </a:cubicBezTo>
                      <a:cubicBezTo>
                        <a:pt x="2460811" y="0"/>
                        <a:pt x="3210450" y="77948"/>
                        <a:pt x="3210450" y="169190"/>
                      </a:cubicBezTo>
                      <a:cubicBezTo>
                        <a:pt x="3210450" y="260432"/>
                        <a:pt x="2491773" y="515475"/>
                        <a:pt x="1605241" y="515475"/>
                      </a:cubicBezTo>
                      <a:cubicBezTo>
                        <a:pt x="718709" y="515475"/>
                        <a:pt x="5192" y="255103"/>
                        <a:pt x="32" y="16919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" name="円/楕円 416">
                  <a:extLst>
                    <a:ext uri="{FF2B5EF4-FFF2-40B4-BE49-F238E27FC236}">
                      <a16:creationId xmlns:a16="http://schemas.microsoft.com/office/drawing/2014/main" id="{65354E22-5157-49DE-BFC6-9F4A150622AE}"/>
                    </a:ext>
                  </a:extLst>
                </p:cNvPr>
                <p:cNvSpPr/>
                <p:nvPr/>
              </p:nvSpPr>
              <p:spPr>
                <a:xfrm>
                  <a:off x="670130" y="785617"/>
                  <a:ext cx="89722" cy="140285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5" name="円/楕円 418">
                  <a:extLst>
                    <a:ext uri="{FF2B5EF4-FFF2-40B4-BE49-F238E27FC236}">
                      <a16:creationId xmlns:a16="http://schemas.microsoft.com/office/drawing/2014/main" id="{B131BCB8-960B-4962-BDEC-60F451A08C88}"/>
                    </a:ext>
                  </a:extLst>
                </p:cNvPr>
                <p:cNvSpPr/>
                <p:nvPr/>
              </p:nvSpPr>
              <p:spPr>
                <a:xfrm>
                  <a:off x="1134142" y="785617"/>
                  <a:ext cx="89722" cy="140285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6" name="月 25">
                  <a:extLst>
                    <a:ext uri="{FF2B5EF4-FFF2-40B4-BE49-F238E27FC236}">
                      <a16:creationId xmlns:a16="http://schemas.microsoft.com/office/drawing/2014/main" id="{FFC85F69-C8A5-4C41-8DEC-EEC4ED9B6D8B}"/>
                    </a:ext>
                  </a:extLst>
                </p:cNvPr>
                <p:cNvSpPr/>
                <p:nvPr/>
              </p:nvSpPr>
              <p:spPr>
                <a:xfrm rot="5400000">
                  <a:off x="676994" y="530240"/>
                  <a:ext cx="66360" cy="201274"/>
                </a:xfrm>
                <a:prstGeom prst="moon">
                  <a:avLst>
                    <a:gd name="adj" fmla="val 62051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7" name="月 26">
                  <a:extLst>
                    <a:ext uri="{FF2B5EF4-FFF2-40B4-BE49-F238E27FC236}">
                      <a16:creationId xmlns:a16="http://schemas.microsoft.com/office/drawing/2014/main" id="{7FFA1A9C-4F96-43A5-87D4-EF99620FEE62}"/>
                    </a:ext>
                  </a:extLst>
                </p:cNvPr>
                <p:cNvSpPr/>
                <p:nvPr/>
              </p:nvSpPr>
              <p:spPr>
                <a:xfrm rot="5400000">
                  <a:off x="1142532" y="530242"/>
                  <a:ext cx="66362" cy="201274"/>
                </a:xfrm>
                <a:prstGeom prst="moon">
                  <a:avLst>
                    <a:gd name="adj" fmla="val 62051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8" name="グループ化 27">
                  <a:extLst>
                    <a:ext uri="{FF2B5EF4-FFF2-40B4-BE49-F238E27FC236}">
                      <a16:creationId xmlns:a16="http://schemas.microsoft.com/office/drawing/2014/main" id="{CD1DE444-6D7B-45C8-A742-0D5421849D29}"/>
                    </a:ext>
                  </a:extLst>
                </p:cNvPr>
                <p:cNvGrpSpPr/>
                <p:nvPr/>
              </p:nvGrpSpPr>
              <p:grpSpPr>
                <a:xfrm>
                  <a:off x="501763" y="830251"/>
                  <a:ext cx="135002" cy="93531"/>
                  <a:chOff x="419854" y="831110"/>
                  <a:chExt cx="226299" cy="132153"/>
                </a:xfrm>
              </p:grpSpPr>
              <p:sp>
                <p:nvSpPr>
                  <p:cNvPr id="37" name="フリーフォーム: 図形 36">
                    <a:extLst>
                      <a:ext uri="{FF2B5EF4-FFF2-40B4-BE49-F238E27FC236}">
                        <a16:creationId xmlns:a16="http://schemas.microsoft.com/office/drawing/2014/main" id="{322203CF-4A26-4884-9CE0-69761E64FD55}"/>
                      </a:ext>
                    </a:extLst>
                  </p:cNvPr>
                  <p:cNvSpPr/>
                  <p:nvPr/>
                </p:nvSpPr>
                <p:spPr>
                  <a:xfrm rot="900000">
                    <a:off x="419854" y="831110"/>
                    <a:ext cx="226299" cy="33138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" name="フリーフォーム: 図形 37">
                    <a:extLst>
                      <a:ext uri="{FF2B5EF4-FFF2-40B4-BE49-F238E27FC236}">
                        <a16:creationId xmlns:a16="http://schemas.microsoft.com/office/drawing/2014/main" id="{D809BE0C-0E7A-4EE1-B14D-3DE5F5365E9C}"/>
                      </a:ext>
                    </a:extLst>
                  </p:cNvPr>
                  <p:cNvSpPr/>
                  <p:nvPr/>
                </p:nvSpPr>
                <p:spPr>
                  <a:xfrm rot="20700000" flipV="1">
                    <a:off x="419854" y="930126"/>
                    <a:ext cx="226299" cy="33137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29" name="グループ化 28">
                  <a:extLst>
                    <a:ext uri="{FF2B5EF4-FFF2-40B4-BE49-F238E27FC236}">
                      <a16:creationId xmlns:a16="http://schemas.microsoft.com/office/drawing/2014/main" id="{40F9CFB7-42C6-445F-926E-A88D53FAA19B}"/>
                    </a:ext>
                  </a:extLst>
                </p:cNvPr>
                <p:cNvGrpSpPr/>
                <p:nvPr/>
              </p:nvGrpSpPr>
              <p:grpSpPr>
                <a:xfrm flipH="1">
                  <a:off x="1267856" y="830249"/>
                  <a:ext cx="135002" cy="93531"/>
                  <a:chOff x="419854" y="831107"/>
                  <a:chExt cx="226299" cy="132153"/>
                </a:xfrm>
              </p:grpSpPr>
              <p:sp>
                <p:nvSpPr>
                  <p:cNvPr id="35" name="フリーフォーム: 図形 34">
                    <a:extLst>
                      <a:ext uri="{FF2B5EF4-FFF2-40B4-BE49-F238E27FC236}">
                        <a16:creationId xmlns:a16="http://schemas.microsoft.com/office/drawing/2014/main" id="{BD4AD8CB-6DCF-4FEC-8AB0-758EDDAF7B4D}"/>
                      </a:ext>
                    </a:extLst>
                  </p:cNvPr>
                  <p:cNvSpPr/>
                  <p:nvPr/>
                </p:nvSpPr>
                <p:spPr>
                  <a:xfrm rot="900000">
                    <a:off x="419854" y="831107"/>
                    <a:ext cx="226299" cy="33137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6" name="フリーフォーム: 図形 35">
                    <a:extLst>
                      <a:ext uri="{FF2B5EF4-FFF2-40B4-BE49-F238E27FC236}">
                        <a16:creationId xmlns:a16="http://schemas.microsoft.com/office/drawing/2014/main" id="{1D729259-F349-4EC0-A839-1694A0BC9E5F}"/>
                      </a:ext>
                    </a:extLst>
                  </p:cNvPr>
                  <p:cNvSpPr/>
                  <p:nvPr/>
                </p:nvSpPr>
                <p:spPr>
                  <a:xfrm rot="20700000" flipV="1">
                    <a:off x="419854" y="930123"/>
                    <a:ext cx="226299" cy="33137"/>
                  </a:xfrm>
                  <a:custGeom>
                    <a:avLst/>
                    <a:gdLst>
                      <a:gd name="connsiteX0" fmla="*/ 113149 w 226299"/>
                      <a:gd name="connsiteY0" fmla="*/ 0 h 33138"/>
                      <a:gd name="connsiteX1" fmla="*/ 178102 w 226299"/>
                      <a:gd name="connsiteY1" fmla="*/ 4764 h 33138"/>
                      <a:gd name="connsiteX2" fmla="*/ 226299 w 226299"/>
                      <a:gd name="connsiteY2" fmla="*/ 16569 h 33138"/>
                      <a:gd name="connsiteX3" fmla="*/ 178102 w 226299"/>
                      <a:gd name="connsiteY3" fmla="*/ 28374 h 33138"/>
                      <a:gd name="connsiteX4" fmla="*/ 113149 w 226299"/>
                      <a:gd name="connsiteY4" fmla="*/ 33138 h 33138"/>
                      <a:gd name="connsiteX5" fmla="*/ 48196 w 226299"/>
                      <a:gd name="connsiteY5" fmla="*/ 28374 h 33138"/>
                      <a:gd name="connsiteX6" fmla="*/ 0 w 226299"/>
                      <a:gd name="connsiteY6" fmla="*/ 16569 h 33138"/>
                      <a:gd name="connsiteX7" fmla="*/ 48196 w 226299"/>
                      <a:gd name="connsiteY7" fmla="*/ 4764 h 33138"/>
                      <a:gd name="connsiteX8" fmla="*/ 113149 w 226299"/>
                      <a:gd name="connsiteY8" fmla="*/ 0 h 3313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226299" h="33138">
                        <a:moveTo>
                          <a:pt x="113149" y="0"/>
                        </a:moveTo>
                        <a:cubicBezTo>
                          <a:pt x="136189" y="0"/>
                          <a:pt x="158138" y="1696"/>
                          <a:pt x="178102" y="4764"/>
                        </a:cubicBezTo>
                        <a:lnTo>
                          <a:pt x="226299" y="16569"/>
                        </a:lnTo>
                        <a:lnTo>
                          <a:pt x="178102" y="28374"/>
                        </a:lnTo>
                        <a:cubicBezTo>
                          <a:pt x="158138" y="31442"/>
                          <a:pt x="136189" y="33138"/>
                          <a:pt x="113149" y="33138"/>
                        </a:cubicBezTo>
                        <a:cubicBezTo>
                          <a:pt x="90109" y="33138"/>
                          <a:pt x="68160" y="31442"/>
                          <a:pt x="48196" y="28374"/>
                        </a:cubicBezTo>
                        <a:lnTo>
                          <a:pt x="0" y="16569"/>
                        </a:lnTo>
                        <a:lnTo>
                          <a:pt x="48196" y="4764"/>
                        </a:lnTo>
                        <a:cubicBezTo>
                          <a:pt x="68160" y="1696"/>
                          <a:pt x="90109" y="0"/>
                          <a:pt x="113149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0" name="円/楕円 27">
                  <a:extLst>
                    <a:ext uri="{FF2B5EF4-FFF2-40B4-BE49-F238E27FC236}">
                      <a16:creationId xmlns:a16="http://schemas.microsoft.com/office/drawing/2014/main" id="{9B7EAB4F-55D5-47A3-8F16-AF6CA16541EF}"/>
                    </a:ext>
                  </a:extLst>
                </p:cNvPr>
                <p:cNvSpPr/>
                <p:nvPr/>
              </p:nvSpPr>
              <p:spPr>
                <a:xfrm rot="8100000">
                  <a:off x="644162" y="1166281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" name="円/楕円 27">
                  <a:extLst>
                    <a:ext uri="{FF2B5EF4-FFF2-40B4-BE49-F238E27FC236}">
                      <a16:creationId xmlns:a16="http://schemas.microsoft.com/office/drawing/2014/main" id="{E0263766-0BC6-4AE5-BBE1-D20E55CB4948}"/>
                    </a:ext>
                  </a:extLst>
                </p:cNvPr>
                <p:cNvSpPr/>
                <p:nvPr/>
              </p:nvSpPr>
              <p:spPr>
                <a:xfrm rot="13500000" flipH="1">
                  <a:off x="1001349" y="1166282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32" name="グループ化 31">
                  <a:extLst>
                    <a:ext uri="{FF2B5EF4-FFF2-40B4-BE49-F238E27FC236}">
                      <a16:creationId xmlns:a16="http://schemas.microsoft.com/office/drawing/2014/main" id="{FB723076-73AA-4049-BA03-DBAFBE81FD79}"/>
                    </a:ext>
                  </a:extLst>
                </p:cNvPr>
                <p:cNvGrpSpPr/>
                <p:nvPr/>
              </p:nvGrpSpPr>
              <p:grpSpPr>
                <a:xfrm>
                  <a:off x="836857" y="993552"/>
                  <a:ext cx="198700" cy="168405"/>
                  <a:chOff x="7084627" y="3040652"/>
                  <a:chExt cx="240026" cy="203430"/>
                </a:xfrm>
                <a:solidFill>
                  <a:schemeClr val="accent2">
                    <a:lumMod val="60000"/>
                    <a:lumOff val="40000"/>
                  </a:schemeClr>
                </a:solidFill>
              </p:grpSpPr>
              <p:sp>
                <p:nvSpPr>
                  <p:cNvPr id="33" name="円/楕円 662">
                    <a:extLst>
                      <a:ext uri="{FF2B5EF4-FFF2-40B4-BE49-F238E27FC236}">
                        <a16:creationId xmlns:a16="http://schemas.microsoft.com/office/drawing/2014/main" id="{FC68BD43-57B5-45B8-BB8D-DA734B5BF7BA}"/>
                      </a:ext>
                    </a:extLst>
                  </p:cNvPr>
                  <p:cNvSpPr/>
                  <p:nvPr/>
                </p:nvSpPr>
                <p:spPr>
                  <a:xfrm>
                    <a:off x="7084627" y="3102163"/>
                    <a:ext cx="240026" cy="125443"/>
                  </a:xfrm>
                  <a:custGeom>
                    <a:avLst/>
                    <a:gdLst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451"/>
                      <a:gd name="connsiteX1" fmla="*/ 115251 w 240026"/>
                      <a:gd name="connsiteY1" fmla="*/ 0 h 160451"/>
                      <a:gd name="connsiteX2" fmla="*/ 240026 w 240026"/>
                      <a:gd name="connsiteY2" fmla="*/ 96853 h 160451"/>
                      <a:gd name="connsiteX3" fmla="*/ 120013 w 240026"/>
                      <a:gd name="connsiteY3" fmla="*/ 160368 h 160451"/>
                      <a:gd name="connsiteX4" fmla="*/ 0 w 240026"/>
                      <a:gd name="connsiteY4" fmla="*/ 96853 h 1604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40026" h="160451">
                        <a:moveTo>
                          <a:pt x="0" y="96853"/>
                        </a:moveTo>
                        <a:cubicBezTo>
                          <a:pt x="0" y="37409"/>
                          <a:pt x="48970" y="0"/>
                          <a:pt x="115251" y="0"/>
                        </a:cubicBezTo>
                        <a:cubicBezTo>
                          <a:pt x="181532" y="0"/>
                          <a:pt x="240026" y="28271"/>
                          <a:pt x="240026" y="96853"/>
                        </a:cubicBezTo>
                        <a:cubicBezTo>
                          <a:pt x="240026" y="165435"/>
                          <a:pt x="186294" y="160368"/>
                          <a:pt x="120013" y="160368"/>
                        </a:cubicBezTo>
                        <a:cubicBezTo>
                          <a:pt x="53732" y="160368"/>
                          <a:pt x="0" y="156297"/>
                          <a:pt x="0" y="96853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4" name="フリーフォーム: 図形 33">
                    <a:extLst>
                      <a:ext uri="{FF2B5EF4-FFF2-40B4-BE49-F238E27FC236}">
                        <a16:creationId xmlns:a16="http://schemas.microsoft.com/office/drawing/2014/main" id="{0602AE93-7993-405E-B101-436C3C8A0931}"/>
                      </a:ext>
                    </a:extLst>
                  </p:cNvPr>
                  <p:cNvSpPr/>
                  <p:nvPr/>
                </p:nvSpPr>
                <p:spPr>
                  <a:xfrm>
                    <a:off x="7137014" y="3040652"/>
                    <a:ext cx="135252" cy="203430"/>
                  </a:xfrm>
                  <a:custGeom>
                    <a:avLst/>
                    <a:gdLst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  <a:gd name="connsiteX7" fmla="*/ 51484 w 168590"/>
                      <a:gd name="connsiteY7" fmla="*/ 11330 h 241869"/>
                      <a:gd name="connsiteX8" fmla="*/ 84295 w 168590"/>
                      <a:gd name="connsiteY8" fmla="*/ 18031 h 241869"/>
                      <a:gd name="connsiteX9" fmla="*/ 117107 w 168590"/>
                      <a:gd name="connsiteY9" fmla="*/ 11330 h 241869"/>
                      <a:gd name="connsiteX0" fmla="*/ 84295 w 175735"/>
                      <a:gd name="connsiteY0" fmla="*/ 18031 h 241869"/>
                      <a:gd name="connsiteX1" fmla="*/ 117107 w 175735"/>
                      <a:gd name="connsiteY1" fmla="*/ 11330 h 241869"/>
                      <a:gd name="connsiteX2" fmla="*/ 133718 w 175735"/>
                      <a:gd name="connsiteY2" fmla="*/ 0 h 241869"/>
                      <a:gd name="connsiteX3" fmla="*/ 145091 w 175735"/>
                      <a:gd name="connsiteY3" fmla="*/ 28432 h 241869"/>
                      <a:gd name="connsiteX4" fmla="*/ 168590 w 175735"/>
                      <a:gd name="connsiteY4" fmla="*/ 156595 h 241869"/>
                      <a:gd name="connsiteX5" fmla="*/ 84295 w 175735"/>
                      <a:gd name="connsiteY5" fmla="*/ 241869 h 241869"/>
                      <a:gd name="connsiteX6" fmla="*/ 0 w 175735"/>
                      <a:gd name="connsiteY6" fmla="*/ 156595 h 241869"/>
                      <a:gd name="connsiteX7" fmla="*/ 25880 w 175735"/>
                      <a:gd name="connsiteY7" fmla="*/ 28432 h 241869"/>
                      <a:gd name="connsiteX8" fmla="*/ 37274 w 175735"/>
                      <a:gd name="connsiteY8" fmla="*/ 1638 h 241869"/>
                      <a:gd name="connsiteX9" fmla="*/ 51484 w 175735"/>
                      <a:gd name="connsiteY9" fmla="*/ 11330 h 241869"/>
                      <a:gd name="connsiteX10" fmla="*/ 175735 w 175735"/>
                      <a:gd name="connsiteY10" fmla="*/ 109471 h 241869"/>
                      <a:gd name="connsiteX0" fmla="*/ 84295 w 168590"/>
                      <a:gd name="connsiteY0" fmla="*/ 18031 h 241869"/>
                      <a:gd name="connsiteX1" fmla="*/ 117107 w 168590"/>
                      <a:gd name="connsiteY1" fmla="*/ 11330 h 241869"/>
                      <a:gd name="connsiteX2" fmla="*/ 133718 w 168590"/>
                      <a:gd name="connsiteY2" fmla="*/ 0 h 241869"/>
                      <a:gd name="connsiteX3" fmla="*/ 145091 w 168590"/>
                      <a:gd name="connsiteY3" fmla="*/ 28432 h 241869"/>
                      <a:gd name="connsiteX4" fmla="*/ 168590 w 168590"/>
                      <a:gd name="connsiteY4" fmla="*/ 156595 h 241869"/>
                      <a:gd name="connsiteX5" fmla="*/ 84295 w 168590"/>
                      <a:gd name="connsiteY5" fmla="*/ 241869 h 241869"/>
                      <a:gd name="connsiteX6" fmla="*/ 0 w 168590"/>
                      <a:gd name="connsiteY6" fmla="*/ 156595 h 241869"/>
                      <a:gd name="connsiteX7" fmla="*/ 25880 w 168590"/>
                      <a:gd name="connsiteY7" fmla="*/ 28432 h 241869"/>
                      <a:gd name="connsiteX8" fmla="*/ 37274 w 168590"/>
                      <a:gd name="connsiteY8" fmla="*/ 1638 h 241869"/>
                      <a:gd name="connsiteX9" fmla="*/ 51484 w 168590"/>
                      <a:gd name="connsiteY9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8" fmla="*/ 51484 w 168590"/>
                      <a:gd name="connsiteY8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68590" h="241869">
                        <a:moveTo>
                          <a:pt x="133718" y="0"/>
                        </a:moveTo>
                        <a:lnTo>
                          <a:pt x="145091" y="28432"/>
                        </a:lnTo>
                        <a:cubicBezTo>
                          <a:pt x="159751" y="77796"/>
                          <a:pt x="168590" y="133047"/>
                          <a:pt x="168590" y="156595"/>
                        </a:cubicBezTo>
                        <a:cubicBezTo>
                          <a:pt x="168590" y="203691"/>
                          <a:pt x="130850" y="241869"/>
                          <a:pt x="84295" y="241869"/>
                        </a:cubicBezTo>
                        <a:cubicBezTo>
                          <a:pt x="37740" y="241869"/>
                          <a:pt x="0" y="203691"/>
                          <a:pt x="0" y="156595"/>
                        </a:cubicBezTo>
                        <a:cubicBezTo>
                          <a:pt x="0" y="133047"/>
                          <a:pt x="10031" y="77796"/>
                          <a:pt x="25880" y="28432"/>
                        </a:cubicBezTo>
                        <a:lnTo>
                          <a:pt x="37274" y="1638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</p:grpSp>
        </p:grpSp>
        <p:grpSp>
          <p:nvGrpSpPr>
            <p:cNvPr id="221" name="グループ化 220">
              <a:extLst>
                <a:ext uri="{FF2B5EF4-FFF2-40B4-BE49-F238E27FC236}">
                  <a16:creationId xmlns:a16="http://schemas.microsoft.com/office/drawing/2014/main" id="{16837414-D284-4C1F-B4DD-B8A058416429}"/>
                </a:ext>
              </a:extLst>
            </p:cNvPr>
            <p:cNvGrpSpPr/>
            <p:nvPr/>
          </p:nvGrpSpPr>
          <p:grpSpPr>
            <a:xfrm>
              <a:off x="2140431" y="1564177"/>
              <a:ext cx="366921" cy="766305"/>
              <a:chOff x="2191349" y="1770013"/>
              <a:chExt cx="320640" cy="669649"/>
            </a:xfrm>
          </p:grpSpPr>
          <p:sp>
            <p:nvSpPr>
              <p:cNvPr id="222" name="フリーフォーム: 図形 221">
                <a:extLst>
                  <a:ext uri="{FF2B5EF4-FFF2-40B4-BE49-F238E27FC236}">
                    <a16:creationId xmlns:a16="http://schemas.microsoft.com/office/drawing/2014/main" id="{A79615C2-93D4-4227-9EAB-0FBF892E211D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3" name="フリーフォーム: 図形 222">
                <a:extLst>
                  <a:ext uri="{FF2B5EF4-FFF2-40B4-BE49-F238E27FC236}">
                    <a16:creationId xmlns:a16="http://schemas.microsoft.com/office/drawing/2014/main" id="{F4A390DE-8381-4437-99A7-99D42B391588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24" name="フリーフォーム: 図形 223">
                <a:extLst>
                  <a:ext uri="{FF2B5EF4-FFF2-40B4-BE49-F238E27FC236}">
                    <a16:creationId xmlns:a16="http://schemas.microsoft.com/office/drawing/2014/main" id="{91AC0074-5B23-413D-9E59-66C1581796EB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20000"/>
                  <a:lumOff val="8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27" name="グループ化 226">
              <a:extLst>
                <a:ext uri="{FF2B5EF4-FFF2-40B4-BE49-F238E27FC236}">
                  <a16:creationId xmlns:a16="http://schemas.microsoft.com/office/drawing/2014/main" id="{62D0660D-0B5E-449D-828E-D5851FA69AF6}"/>
                </a:ext>
              </a:extLst>
            </p:cNvPr>
            <p:cNvGrpSpPr/>
            <p:nvPr/>
          </p:nvGrpSpPr>
          <p:grpSpPr>
            <a:xfrm rot="21202638">
              <a:off x="1136279" y="2212692"/>
              <a:ext cx="932855" cy="398037"/>
              <a:chOff x="2531630" y="3330985"/>
              <a:chExt cx="1184642" cy="505473"/>
            </a:xfrm>
          </p:grpSpPr>
          <p:grpSp>
            <p:nvGrpSpPr>
              <p:cNvPr id="228" name="グループ化 227">
                <a:extLst>
                  <a:ext uri="{FF2B5EF4-FFF2-40B4-BE49-F238E27FC236}">
                    <a16:creationId xmlns:a16="http://schemas.microsoft.com/office/drawing/2014/main" id="{5A31ED18-1071-4BB6-AC5F-12D2B4216B2C}"/>
                  </a:ext>
                </a:extLst>
              </p:cNvPr>
              <p:cNvGrpSpPr/>
              <p:nvPr/>
            </p:nvGrpSpPr>
            <p:grpSpPr>
              <a:xfrm rot="20820063">
                <a:off x="2606252" y="3330985"/>
                <a:ext cx="1110020" cy="141603"/>
                <a:chOff x="2948034" y="3768700"/>
                <a:chExt cx="1134898" cy="232955"/>
              </a:xfrm>
            </p:grpSpPr>
            <p:sp>
              <p:nvSpPr>
                <p:cNvPr id="238" name="フリーフォーム: 図形 237">
                  <a:extLst>
                    <a:ext uri="{FF2B5EF4-FFF2-40B4-BE49-F238E27FC236}">
                      <a16:creationId xmlns:a16="http://schemas.microsoft.com/office/drawing/2014/main" id="{5A6D019F-6CAD-4349-8BC8-252B36105FF4}"/>
                    </a:ext>
                  </a:extLst>
                </p:cNvPr>
                <p:cNvSpPr/>
                <p:nvPr/>
              </p:nvSpPr>
              <p:spPr>
                <a:xfrm rot="21399205">
                  <a:off x="2948034" y="3768700"/>
                  <a:ext cx="1131980" cy="66585"/>
                </a:xfrm>
                <a:custGeom>
                  <a:avLst/>
                  <a:gdLst>
                    <a:gd name="connsiteX0" fmla="*/ 24682 w 1131980"/>
                    <a:gd name="connsiteY0" fmla="*/ 0 h 66584"/>
                    <a:gd name="connsiteX1" fmla="*/ 1131980 w 1131980"/>
                    <a:gd name="connsiteY1" fmla="*/ 37898 h 66584"/>
                    <a:gd name="connsiteX2" fmla="*/ 1131980 w 1131980"/>
                    <a:gd name="connsiteY2" fmla="*/ 66584 h 66584"/>
                    <a:gd name="connsiteX3" fmla="*/ 0 w 1131980"/>
                    <a:gd name="connsiteY3" fmla="*/ 66584 h 66584"/>
                    <a:gd name="connsiteX4" fmla="*/ 0 w 1131980"/>
                    <a:gd name="connsiteY4" fmla="*/ 23408 h 66584"/>
                    <a:gd name="connsiteX5" fmla="*/ 24682 w 1131980"/>
                    <a:gd name="connsiteY5" fmla="*/ 0 h 665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31980" h="66584">
                      <a:moveTo>
                        <a:pt x="24682" y="0"/>
                      </a:moveTo>
                      <a:lnTo>
                        <a:pt x="1131980" y="37898"/>
                      </a:lnTo>
                      <a:lnTo>
                        <a:pt x="1131980" y="66584"/>
                      </a:lnTo>
                      <a:lnTo>
                        <a:pt x="0" y="66584"/>
                      </a:lnTo>
                      <a:lnTo>
                        <a:pt x="0" y="23408"/>
                      </a:lnTo>
                      <a:cubicBezTo>
                        <a:pt x="0" y="10480"/>
                        <a:pt x="11050" y="0"/>
                        <a:pt x="24682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39" name="フリーフォーム: 図形 238">
                  <a:extLst>
                    <a:ext uri="{FF2B5EF4-FFF2-40B4-BE49-F238E27FC236}">
                      <a16:creationId xmlns:a16="http://schemas.microsoft.com/office/drawing/2014/main" id="{42CF1508-73EB-4EC0-AD77-B287A081F691}"/>
                    </a:ext>
                  </a:extLst>
                </p:cNvPr>
                <p:cNvSpPr/>
                <p:nvPr/>
              </p:nvSpPr>
              <p:spPr>
                <a:xfrm>
                  <a:off x="2950952" y="3935070"/>
                  <a:ext cx="1131980" cy="66585"/>
                </a:xfrm>
                <a:custGeom>
                  <a:avLst/>
                  <a:gdLst>
                    <a:gd name="connsiteX0" fmla="*/ 0 w 1131980"/>
                    <a:gd name="connsiteY0" fmla="*/ 0 h 66584"/>
                    <a:gd name="connsiteX1" fmla="*/ 1131980 w 1131980"/>
                    <a:gd name="connsiteY1" fmla="*/ 0 h 66584"/>
                    <a:gd name="connsiteX2" fmla="*/ 1131980 w 1131980"/>
                    <a:gd name="connsiteY2" fmla="*/ 28685 h 66584"/>
                    <a:gd name="connsiteX3" fmla="*/ 24682 w 1131980"/>
                    <a:gd name="connsiteY3" fmla="*/ 66584 h 66584"/>
                    <a:gd name="connsiteX4" fmla="*/ 0 w 1131980"/>
                    <a:gd name="connsiteY4" fmla="*/ 43175 h 66584"/>
                    <a:gd name="connsiteX5" fmla="*/ 0 w 1131980"/>
                    <a:gd name="connsiteY5" fmla="*/ 0 h 665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131980" h="66584">
                      <a:moveTo>
                        <a:pt x="0" y="0"/>
                      </a:moveTo>
                      <a:lnTo>
                        <a:pt x="1131980" y="0"/>
                      </a:lnTo>
                      <a:lnTo>
                        <a:pt x="1131980" y="28685"/>
                      </a:lnTo>
                      <a:lnTo>
                        <a:pt x="24682" y="66584"/>
                      </a:lnTo>
                      <a:cubicBezTo>
                        <a:pt x="11050" y="66584"/>
                        <a:pt x="0" y="56103"/>
                        <a:pt x="0" y="43175"/>
                      </a:cubicBez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29" name="フリーフォーム: 図形 228">
                <a:extLst>
                  <a:ext uri="{FF2B5EF4-FFF2-40B4-BE49-F238E27FC236}">
                    <a16:creationId xmlns:a16="http://schemas.microsoft.com/office/drawing/2014/main" id="{41E2A70C-96D3-4B9F-9508-5915B12DFF9A}"/>
                  </a:ext>
                </a:extLst>
              </p:cNvPr>
              <p:cNvSpPr/>
              <p:nvPr/>
            </p:nvSpPr>
            <p:spPr>
              <a:xfrm rot="4455276">
                <a:off x="2843891" y="3563516"/>
                <a:ext cx="214631" cy="191891"/>
              </a:xfrm>
              <a:custGeom>
                <a:avLst/>
                <a:gdLst>
                  <a:gd name="connsiteX0" fmla="*/ 0 w 214631"/>
                  <a:gd name="connsiteY0" fmla="*/ 18860 h 191891"/>
                  <a:gd name="connsiteX1" fmla="*/ 18860 w 214631"/>
                  <a:gd name="connsiteY1" fmla="*/ 0 h 191891"/>
                  <a:gd name="connsiteX2" fmla="*/ 54923 w 214631"/>
                  <a:gd name="connsiteY2" fmla="*/ 0 h 191891"/>
                  <a:gd name="connsiteX3" fmla="*/ 59951 w 214631"/>
                  <a:gd name="connsiteY3" fmla="*/ 2083 h 191891"/>
                  <a:gd name="connsiteX4" fmla="*/ 62849 w 214631"/>
                  <a:gd name="connsiteY4" fmla="*/ 1316 h 191891"/>
                  <a:gd name="connsiteX5" fmla="*/ 178581 w 214631"/>
                  <a:gd name="connsiteY5" fmla="*/ 16926 h 191891"/>
                  <a:gd name="connsiteX6" fmla="*/ 214253 w 214631"/>
                  <a:gd name="connsiteY6" fmla="*/ 63722 h 191891"/>
                  <a:gd name="connsiteX7" fmla="*/ 214252 w 214631"/>
                  <a:gd name="connsiteY7" fmla="*/ 63720 h 191891"/>
                  <a:gd name="connsiteX8" fmla="*/ 167457 w 214631"/>
                  <a:gd name="connsiteY8" fmla="*/ 99392 h 191891"/>
                  <a:gd name="connsiteX9" fmla="*/ 73783 w 214631"/>
                  <a:gd name="connsiteY9" fmla="*/ 86757 h 191891"/>
                  <a:gd name="connsiteX10" fmla="*/ 73783 w 214631"/>
                  <a:gd name="connsiteY10" fmla="*/ 154999 h 191891"/>
                  <a:gd name="connsiteX11" fmla="*/ 36891 w 214631"/>
                  <a:gd name="connsiteY11" fmla="*/ 191891 h 191891"/>
                  <a:gd name="connsiteX12" fmla="*/ 36892 w 214631"/>
                  <a:gd name="connsiteY12" fmla="*/ 191890 h 191891"/>
                  <a:gd name="connsiteX13" fmla="*/ 0 w 214631"/>
                  <a:gd name="connsiteY13" fmla="*/ 154998 h 191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214631" h="191891">
                    <a:moveTo>
                      <a:pt x="0" y="18860"/>
                    </a:moveTo>
                    <a:cubicBezTo>
                      <a:pt x="0" y="8444"/>
                      <a:pt x="8444" y="0"/>
                      <a:pt x="18860" y="0"/>
                    </a:cubicBezTo>
                    <a:lnTo>
                      <a:pt x="54923" y="0"/>
                    </a:lnTo>
                    <a:lnTo>
                      <a:pt x="59951" y="2083"/>
                    </a:lnTo>
                    <a:lnTo>
                      <a:pt x="62849" y="1316"/>
                    </a:lnTo>
                    <a:lnTo>
                      <a:pt x="178581" y="16926"/>
                    </a:lnTo>
                    <a:cubicBezTo>
                      <a:pt x="201354" y="19998"/>
                      <a:pt x="217325" y="40949"/>
                      <a:pt x="214253" y="63722"/>
                    </a:cubicBezTo>
                    <a:lnTo>
                      <a:pt x="214252" y="63720"/>
                    </a:lnTo>
                    <a:cubicBezTo>
                      <a:pt x="211181" y="86493"/>
                      <a:pt x="190230" y="102464"/>
                      <a:pt x="167457" y="99392"/>
                    </a:cubicBezTo>
                    <a:lnTo>
                      <a:pt x="73783" y="86757"/>
                    </a:lnTo>
                    <a:lnTo>
                      <a:pt x="73783" y="154999"/>
                    </a:lnTo>
                    <a:cubicBezTo>
                      <a:pt x="73783" y="175374"/>
                      <a:pt x="57266" y="191891"/>
                      <a:pt x="36891" y="191891"/>
                    </a:cubicBezTo>
                    <a:lnTo>
                      <a:pt x="36892" y="191890"/>
                    </a:lnTo>
                    <a:cubicBezTo>
                      <a:pt x="16517" y="191890"/>
                      <a:pt x="0" y="175373"/>
                      <a:pt x="0" y="154998"/>
                    </a:cubicBez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2" name="フリーフォーム: 図形 231">
                <a:extLst>
                  <a:ext uri="{FF2B5EF4-FFF2-40B4-BE49-F238E27FC236}">
                    <a16:creationId xmlns:a16="http://schemas.microsoft.com/office/drawing/2014/main" id="{74FBC4FE-3939-43A7-99A4-8F6E9A07FD85}"/>
                  </a:ext>
                </a:extLst>
              </p:cNvPr>
              <p:cNvSpPr/>
              <p:nvPr/>
            </p:nvSpPr>
            <p:spPr>
              <a:xfrm rot="14001917">
                <a:off x="2920909" y="3239878"/>
                <a:ext cx="108452" cy="342089"/>
              </a:xfrm>
              <a:custGeom>
                <a:avLst/>
                <a:gdLst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106125 w 108452"/>
                  <a:gd name="connsiteY10" fmla="*/ 173438 h 342089"/>
                  <a:gd name="connsiteX11" fmla="*/ 108262 w 108452"/>
                  <a:gd name="connsiteY11" fmla="*/ 187298 h 342089"/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106125 w 108452"/>
                  <a:gd name="connsiteY10" fmla="*/ 173438 h 342089"/>
                  <a:gd name="connsiteX11" fmla="*/ 77784 w 108452"/>
                  <a:gd name="connsiteY11" fmla="*/ 311996 h 342089"/>
                  <a:gd name="connsiteX0" fmla="*/ 77784 w 108452"/>
                  <a:gd name="connsiteY0" fmla="*/ 311996 h 342089"/>
                  <a:gd name="connsiteX1" fmla="*/ 30094 w 108452"/>
                  <a:gd name="connsiteY1" fmla="*/ 340952 h 342089"/>
                  <a:gd name="connsiteX2" fmla="*/ 1137 w 108452"/>
                  <a:gd name="connsiteY2" fmla="*/ 293262 h 342089"/>
                  <a:gd name="connsiteX3" fmla="*/ 30962 w 108452"/>
                  <a:gd name="connsiteY3" fmla="*/ 171233 h 342089"/>
                  <a:gd name="connsiteX4" fmla="*/ 29548 w 108452"/>
                  <a:gd name="connsiteY4" fmla="*/ 167820 h 342089"/>
                  <a:gd name="connsiteX5" fmla="*/ 29548 w 108452"/>
                  <a:gd name="connsiteY5" fmla="*/ 20169 h 342089"/>
                  <a:gd name="connsiteX6" fmla="*/ 49717 w 108452"/>
                  <a:gd name="connsiteY6" fmla="*/ 0 h 342089"/>
                  <a:gd name="connsiteX7" fmla="*/ 88283 w 108452"/>
                  <a:gd name="connsiteY7" fmla="*/ 0 h 342089"/>
                  <a:gd name="connsiteX8" fmla="*/ 108452 w 108452"/>
                  <a:gd name="connsiteY8" fmla="*/ 20169 h 342089"/>
                  <a:gd name="connsiteX9" fmla="*/ 108452 w 108452"/>
                  <a:gd name="connsiteY9" fmla="*/ 167820 h 342089"/>
                  <a:gd name="connsiteX10" fmla="*/ 77784 w 108452"/>
                  <a:gd name="connsiteY10" fmla="*/ 311996 h 3420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08452" h="342089">
                    <a:moveTo>
                      <a:pt x="77784" y="311996"/>
                    </a:moveTo>
                    <a:cubicBezTo>
                      <a:pt x="72611" y="333161"/>
                      <a:pt x="51260" y="346126"/>
                      <a:pt x="30094" y="340952"/>
                    </a:cubicBezTo>
                    <a:cubicBezTo>
                      <a:pt x="8928" y="335779"/>
                      <a:pt x="-4037" y="314428"/>
                      <a:pt x="1137" y="293262"/>
                    </a:cubicBezTo>
                    <a:lnTo>
                      <a:pt x="30962" y="171233"/>
                    </a:lnTo>
                    <a:lnTo>
                      <a:pt x="29548" y="167820"/>
                    </a:lnTo>
                    <a:lnTo>
                      <a:pt x="29548" y="20169"/>
                    </a:lnTo>
                    <a:cubicBezTo>
                      <a:pt x="29548" y="9030"/>
                      <a:pt x="38578" y="0"/>
                      <a:pt x="49717" y="0"/>
                    </a:cubicBezTo>
                    <a:lnTo>
                      <a:pt x="88283" y="0"/>
                    </a:lnTo>
                    <a:cubicBezTo>
                      <a:pt x="99422" y="0"/>
                      <a:pt x="108452" y="9030"/>
                      <a:pt x="108452" y="20169"/>
                    </a:cubicBezTo>
                    <a:lnTo>
                      <a:pt x="108452" y="167820"/>
                    </a:lnTo>
                    <a:lnTo>
                      <a:pt x="77784" y="311996"/>
                    </a:lnTo>
                    <a:close/>
                  </a:path>
                </a:pathLst>
              </a:custGeom>
              <a:solidFill>
                <a:srgbClr val="FFCC99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98ABAC00-A129-4576-BD62-04B13595BB5C}"/>
                  </a:ext>
                </a:extLst>
              </p:cNvPr>
              <p:cNvSpPr/>
              <p:nvPr/>
            </p:nvSpPr>
            <p:spPr>
              <a:xfrm rot="4860323">
                <a:off x="2649648" y="3277063"/>
                <a:ext cx="441377" cy="677413"/>
              </a:xfrm>
              <a:custGeom>
                <a:avLst/>
                <a:gdLst>
                  <a:gd name="connsiteX0" fmla="*/ 15 w 455637"/>
                  <a:gd name="connsiteY0" fmla="*/ 40554 h 677413"/>
                  <a:gd name="connsiteX1" fmla="*/ 38349 w 455637"/>
                  <a:gd name="connsiteY1" fmla="*/ 15 h 677413"/>
                  <a:gd name="connsiteX2" fmla="*/ 78889 w 455637"/>
                  <a:gd name="connsiteY2" fmla="*/ 38349 h 677413"/>
                  <a:gd name="connsiteX3" fmla="*/ 82211 w 455637"/>
                  <a:gd name="connsiteY3" fmla="*/ 157185 h 677413"/>
                  <a:gd name="connsiteX4" fmla="*/ 135374 w 455637"/>
                  <a:gd name="connsiteY4" fmla="*/ 238263 h 677413"/>
                  <a:gd name="connsiteX5" fmla="*/ 143936 w 455637"/>
                  <a:gd name="connsiteY5" fmla="*/ 232041 h 677413"/>
                  <a:gd name="connsiteX6" fmla="*/ 143936 w 455637"/>
                  <a:gd name="connsiteY6" fmla="*/ 192525 h 677413"/>
                  <a:gd name="connsiteX7" fmla="*/ 162797 w 455637"/>
                  <a:gd name="connsiteY7" fmla="*/ 173665 h 677413"/>
                  <a:gd name="connsiteX8" fmla="*/ 198859 w 455637"/>
                  <a:gd name="connsiteY8" fmla="*/ 173665 h 677413"/>
                  <a:gd name="connsiteX9" fmla="*/ 203887 w 455637"/>
                  <a:gd name="connsiteY9" fmla="*/ 175748 h 677413"/>
                  <a:gd name="connsiteX10" fmla="*/ 206785 w 455637"/>
                  <a:gd name="connsiteY10" fmla="*/ 174980 h 677413"/>
                  <a:gd name="connsiteX11" fmla="*/ 215949 w 455637"/>
                  <a:gd name="connsiteY11" fmla="*/ 176216 h 677413"/>
                  <a:gd name="connsiteX12" fmla="*/ 217562 w 455637"/>
                  <a:gd name="connsiteY12" fmla="*/ 174893 h 677413"/>
                  <a:gd name="connsiteX13" fmla="*/ 248326 w 455637"/>
                  <a:gd name="connsiteY13" fmla="*/ 164291 h 677413"/>
                  <a:gd name="connsiteX14" fmla="*/ 287874 w 455637"/>
                  <a:gd name="connsiteY14" fmla="*/ 183567 h 677413"/>
                  <a:gd name="connsiteX15" fmla="*/ 289330 w 455637"/>
                  <a:gd name="connsiteY15" fmla="*/ 185211 h 677413"/>
                  <a:gd name="connsiteX16" fmla="*/ 294389 w 455637"/>
                  <a:gd name="connsiteY16" fmla="*/ 186210 h 677413"/>
                  <a:gd name="connsiteX17" fmla="*/ 384105 w 455637"/>
                  <a:gd name="connsiteY17" fmla="*/ 245969 h 677413"/>
                  <a:gd name="connsiteX18" fmla="*/ 394004 w 455637"/>
                  <a:gd name="connsiteY18" fmla="*/ 295359 h 677413"/>
                  <a:gd name="connsiteX19" fmla="*/ 394004 w 455637"/>
                  <a:gd name="connsiteY19" fmla="*/ 295358 h 677413"/>
                  <a:gd name="connsiteX20" fmla="*/ 344614 w 455637"/>
                  <a:gd name="connsiteY20" fmla="*/ 305257 h 677413"/>
                  <a:gd name="connsiteX21" fmla="*/ 276327 w 455637"/>
                  <a:gd name="connsiteY21" fmla="*/ 259773 h 677413"/>
                  <a:gd name="connsiteX22" fmla="*/ 272054 w 455637"/>
                  <a:gd name="connsiteY22" fmla="*/ 268539 h 677413"/>
                  <a:gd name="connsiteX23" fmla="*/ 433101 w 455637"/>
                  <a:gd name="connsiteY23" fmla="*/ 490156 h 677413"/>
                  <a:gd name="connsiteX24" fmla="*/ 407027 w 455637"/>
                  <a:gd name="connsiteY24" fmla="*/ 654878 h 677413"/>
                  <a:gd name="connsiteX25" fmla="*/ 407027 w 455637"/>
                  <a:gd name="connsiteY25" fmla="*/ 654876 h 677413"/>
                  <a:gd name="connsiteX26" fmla="*/ 242306 w 455637"/>
                  <a:gd name="connsiteY26" fmla="*/ 628803 h 677413"/>
                  <a:gd name="connsiteX27" fmla="*/ 68845 w 455637"/>
                  <a:gd name="connsiteY27" fmla="*/ 387237 h 677413"/>
                  <a:gd name="connsiteX28" fmla="*/ 51427 w 455637"/>
                  <a:gd name="connsiteY28" fmla="*/ 299266 h 677413"/>
                  <a:gd name="connsiteX29" fmla="*/ 12224 w 455637"/>
                  <a:gd name="connsiteY29" fmla="*/ 194347 h 677413"/>
                  <a:gd name="connsiteX30" fmla="*/ 10177 w 455637"/>
                  <a:gd name="connsiteY30" fmla="*/ 183569 h 677413"/>
                  <a:gd name="connsiteX31" fmla="*/ 3603 w 455637"/>
                  <a:gd name="connsiteY31" fmla="*/ 168872 h 677413"/>
                  <a:gd name="connsiteX0" fmla="*/ 15 w 455637"/>
                  <a:gd name="connsiteY0" fmla="*/ 40554 h 677413"/>
                  <a:gd name="connsiteX1" fmla="*/ 38349 w 455637"/>
                  <a:gd name="connsiteY1" fmla="*/ 15 h 677413"/>
                  <a:gd name="connsiteX2" fmla="*/ 78889 w 455637"/>
                  <a:gd name="connsiteY2" fmla="*/ 38349 h 677413"/>
                  <a:gd name="connsiteX3" fmla="*/ 82211 w 455637"/>
                  <a:gd name="connsiteY3" fmla="*/ 157185 h 677413"/>
                  <a:gd name="connsiteX4" fmla="*/ 135374 w 455637"/>
                  <a:gd name="connsiteY4" fmla="*/ 238263 h 677413"/>
                  <a:gd name="connsiteX5" fmla="*/ 143936 w 455637"/>
                  <a:gd name="connsiteY5" fmla="*/ 192525 h 677413"/>
                  <a:gd name="connsiteX6" fmla="*/ 162797 w 455637"/>
                  <a:gd name="connsiteY6" fmla="*/ 173665 h 677413"/>
                  <a:gd name="connsiteX7" fmla="*/ 198859 w 455637"/>
                  <a:gd name="connsiteY7" fmla="*/ 173665 h 677413"/>
                  <a:gd name="connsiteX8" fmla="*/ 203887 w 455637"/>
                  <a:gd name="connsiteY8" fmla="*/ 175748 h 677413"/>
                  <a:gd name="connsiteX9" fmla="*/ 206785 w 455637"/>
                  <a:gd name="connsiteY9" fmla="*/ 174980 h 677413"/>
                  <a:gd name="connsiteX10" fmla="*/ 215949 w 455637"/>
                  <a:gd name="connsiteY10" fmla="*/ 176216 h 677413"/>
                  <a:gd name="connsiteX11" fmla="*/ 217562 w 455637"/>
                  <a:gd name="connsiteY11" fmla="*/ 174893 h 677413"/>
                  <a:gd name="connsiteX12" fmla="*/ 248326 w 455637"/>
                  <a:gd name="connsiteY12" fmla="*/ 164291 h 677413"/>
                  <a:gd name="connsiteX13" fmla="*/ 287874 w 455637"/>
                  <a:gd name="connsiteY13" fmla="*/ 183567 h 677413"/>
                  <a:gd name="connsiteX14" fmla="*/ 289330 w 455637"/>
                  <a:gd name="connsiteY14" fmla="*/ 185211 h 677413"/>
                  <a:gd name="connsiteX15" fmla="*/ 294389 w 455637"/>
                  <a:gd name="connsiteY15" fmla="*/ 186210 h 677413"/>
                  <a:gd name="connsiteX16" fmla="*/ 384105 w 455637"/>
                  <a:gd name="connsiteY16" fmla="*/ 245969 h 677413"/>
                  <a:gd name="connsiteX17" fmla="*/ 394004 w 455637"/>
                  <a:gd name="connsiteY17" fmla="*/ 295359 h 677413"/>
                  <a:gd name="connsiteX18" fmla="*/ 394004 w 455637"/>
                  <a:gd name="connsiteY18" fmla="*/ 295358 h 677413"/>
                  <a:gd name="connsiteX19" fmla="*/ 344614 w 455637"/>
                  <a:gd name="connsiteY19" fmla="*/ 305257 h 677413"/>
                  <a:gd name="connsiteX20" fmla="*/ 276327 w 455637"/>
                  <a:gd name="connsiteY20" fmla="*/ 259773 h 677413"/>
                  <a:gd name="connsiteX21" fmla="*/ 272054 w 455637"/>
                  <a:gd name="connsiteY21" fmla="*/ 268539 h 677413"/>
                  <a:gd name="connsiteX22" fmla="*/ 433101 w 455637"/>
                  <a:gd name="connsiteY22" fmla="*/ 490156 h 677413"/>
                  <a:gd name="connsiteX23" fmla="*/ 407027 w 455637"/>
                  <a:gd name="connsiteY23" fmla="*/ 654878 h 677413"/>
                  <a:gd name="connsiteX24" fmla="*/ 407027 w 455637"/>
                  <a:gd name="connsiteY24" fmla="*/ 654876 h 677413"/>
                  <a:gd name="connsiteX25" fmla="*/ 242306 w 455637"/>
                  <a:gd name="connsiteY25" fmla="*/ 628803 h 677413"/>
                  <a:gd name="connsiteX26" fmla="*/ 68845 w 455637"/>
                  <a:gd name="connsiteY26" fmla="*/ 387237 h 677413"/>
                  <a:gd name="connsiteX27" fmla="*/ 51427 w 455637"/>
                  <a:gd name="connsiteY27" fmla="*/ 299266 h 677413"/>
                  <a:gd name="connsiteX28" fmla="*/ 12224 w 455637"/>
                  <a:gd name="connsiteY28" fmla="*/ 194347 h 677413"/>
                  <a:gd name="connsiteX29" fmla="*/ 10177 w 455637"/>
                  <a:gd name="connsiteY29" fmla="*/ 183569 h 677413"/>
                  <a:gd name="connsiteX30" fmla="*/ 3603 w 455637"/>
                  <a:gd name="connsiteY30" fmla="*/ 168872 h 677413"/>
                  <a:gd name="connsiteX31" fmla="*/ 15 w 455637"/>
                  <a:gd name="connsiteY31" fmla="*/ 40554 h 677413"/>
                  <a:gd name="connsiteX0" fmla="*/ 15 w 441378"/>
                  <a:gd name="connsiteY0" fmla="*/ 40554 h 677413"/>
                  <a:gd name="connsiteX1" fmla="*/ 38349 w 441378"/>
                  <a:gd name="connsiteY1" fmla="*/ 15 h 677413"/>
                  <a:gd name="connsiteX2" fmla="*/ 78889 w 441378"/>
                  <a:gd name="connsiteY2" fmla="*/ 38349 h 677413"/>
                  <a:gd name="connsiteX3" fmla="*/ 82211 w 441378"/>
                  <a:gd name="connsiteY3" fmla="*/ 157185 h 677413"/>
                  <a:gd name="connsiteX4" fmla="*/ 135374 w 441378"/>
                  <a:gd name="connsiteY4" fmla="*/ 238263 h 677413"/>
                  <a:gd name="connsiteX5" fmla="*/ 143936 w 441378"/>
                  <a:gd name="connsiteY5" fmla="*/ 192525 h 677413"/>
                  <a:gd name="connsiteX6" fmla="*/ 162797 w 441378"/>
                  <a:gd name="connsiteY6" fmla="*/ 173665 h 677413"/>
                  <a:gd name="connsiteX7" fmla="*/ 198859 w 441378"/>
                  <a:gd name="connsiteY7" fmla="*/ 173665 h 677413"/>
                  <a:gd name="connsiteX8" fmla="*/ 203887 w 441378"/>
                  <a:gd name="connsiteY8" fmla="*/ 175748 h 677413"/>
                  <a:gd name="connsiteX9" fmla="*/ 206785 w 441378"/>
                  <a:gd name="connsiteY9" fmla="*/ 174980 h 677413"/>
                  <a:gd name="connsiteX10" fmla="*/ 215949 w 441378"/>
                  <a:gd name="connsiteY10" fmla="*/ 176216 h 677413"/>
                  <a:gd name="connsiteX11" fmla="*/ 217562 w 441378"/>
                  <a:gd name="connsiteY11" fmla="*/ 174893 h 677413"/>
                  <a:gd name="connsiteX12" fmla="*/ 248326 w 441378"/>
                  <a:gd name="connsiteY12" fmla="*/ 164291 h 677413"/>
                  <a:gd name="connsiteX13" fmla="*/ 287874 w 441378"/>
                  <a:gd name="connsiteY13" fmla="*/ 183567 h 677413"/>
                  <a:gd name="connsiteX14" fmla="*/ 289330 w 441378"/>
                  <a:gd name="connsiteY14" fmla="*/ 185211 h 677413"/>
                  <a:gd name="connsiteX15" fmla="*/ 294389 w 441378"/>
                  <a:gd name="connsiteY15" fmla="*/ 186210 h 677413"/>
                  <a:gd name="connsiteX16" fmla="*/ 384105 w 441378"/>
                  <a:gd name="connsiteY16" fmla="*/ 245969 h 677413"/>
                  <a:gd name="connsiteX17" fmla="*/ 394004 w 441378"/>
                  <a:gd name="connsiteY17" fmla="*/ 295359 h 677413"/>
                  <a:gd name="connsiteX18" fmla="*/ 394004 w 441378"/>
                  <a:gd name="connsiteY18" fmla="*/ 295358 h 677413"/>
                  <a:gd name="connsiteX19" fmla="*/ 344614 w 441378"/>
                  <a:gd name="connsiteY19" fmla="*/ 305257 h 677413"/>
                  <a:gd name="connsiteX20" fmla="*/ 276327 w 441378"/>
                  <a:gd name="connsiteY20" fmla="*/ 259773 h 677413"/>
                  <a:gd name="connsiteX21" fmla="*/ 272054 w 441378"/>
                  <a:gd name="connsiteY21" fmla="*/ 268539 h 677413"/>
                  <a:gd name="connsiteX22" fmla="*/ 407083 w 441378"/>
                  <a:gd name="connsiteY22" fmla="*/ 428986 h 677413"/>
                  <a:gd name="connsiteX23" fmla="*/ 407027 w 441378"/>
                  <a:gd name="connsiteY23" fmla="*/ 654878 h 677413"/>
                  <a:gd name="connsiteX24" fmla="*/ 407027 w 441378"/>
                  <a:gd name="connsiteY24" fmla="*/ 654876 h 677413"/>
                  <a:gd name="connsiteX25" fmla="*/ 242306 w 441378"/>
                  <a:gd name="connsiteY25" fmla="*/ 628803 h 677413"/>
                  <a:gd name="connsiteX26" fmla="*/ 68845 w 441378"/>
                  <a:gd name="connsiteY26" fmla="*/ 387237 h 677413"/>
                  <a:gd name="connsiteX27" fmla="*/ 51427 w 441378"/>
                  <a:gd name="connsiteY27" fmla="*/ 299266 h 677413"/>
                  <a:gd name="connsiteX28" fmla="*/ 12224 w 441378"/>
                  <a:gd name="connsiteY28" fmla="*/ 194347 h 677413"/>
                  <a:gd name="connsiteX29" fmla="*/ 10177 w 441378"/>
                  <a:gd name="connsiteY29" fmla="*/ 183569 h 677413"/>
                  <a:gd name="connsiteX30" fmla="*/ 3603 w 441378"/>
                  <a:gd name="connsiteY30" fmla="*/ 168872 h 677413"/>
                  <a:gd name="connsiteX31" fmla="*/ 15 w 441378"/>
                  <a:gd name="connsiteY31" fmla="*/ 40554 h 677413"/>
                  <a:gd name="connsiteX0" fmla="*/ 15 w 441378"/>
                  <a:gd name="connsiteY0" fmla="*/ 40554 h 677413"/>
                  <a:gd name="connsiteX1" fmla="*/ 38349 w 441378"/>
                  <a:gd name="connsiteY1" fmla="*/ 15 h 677413"/>
                  <a:gd name="connsiteX2" fmla="*/ 78889 w 441378"/>
                  <a:gd name="connsiteY2" fmla="*/ 38349 h 677413"/>
                  <a:gd name="connsiteX3" fmla="*/ 82211 w 441378"/>
                  <a:gd name="connsiteY3" fmla="*/ 157185 h 677413"/>
                  <a:gd name="connsiteX4" fmla="*/ 135374 w 441378"/>
                  <a:gd name="connsiteY4" fmla="*/ 238263 h 677413"/>
                  <a:gd name="connsiteX5" fmla="*/ 143936 w 441378"/>
                  <a:gd name="connsiteY5" fmla="*/ 192525 h 677413"/>
                  <a:gd name="connsiteX6" fmla="*/ 162797 w 441378"/>
                  <a:gd name="connsiteY6" fmla="*/ 173665 h 677413"/>
                  <a:gd name="connsiteX7" fmla="*/ 198859 w 441378"/>
                  <a:gd name="connsiteY7" fmla="*/ 173665 h 677413"/>
                  <a:gd name="connsiteX8" fmla="*/ 203887 w 441378"/>
                  <a:gd name="connsiteY8" fmla="*/ 175748 h 677413"/>
                  <a:gd name="connsiteX9" fmla="*/ 206785 w 441378"/>
                  <a:gd name="connsiteY9" fmla="*/ 174980 h 677413"/>
                  <a:gd name="connsiteX10" fmla="*/ 215949 w 441378"/>
                  <a:gd name="connsiteY10" fmla="*/ 176216 h 677413"/>
                  <a:gd name="connsiteX11" fmla="*/ 217562 w 441378"/>
                  <a:gd name="connsiteY11" fmla="*/ 174893 h 677413"/>
                  <a:gd name="connsiteX12" fmla="*/ 248326 w 441378"/>
                  <a:gd name="connsiteY12" fmla="*/ 164291 h 677413"/>
                  <a:gd name="connsiteX13" fmla="*/ 287874 w 441378"/>
                  <a:gd name="connsiteY13" fmla="*/ 183567 h 677413"/>
                  <a:gd name="connsiteX14" fmla="*/ 289330 w 441378"/>
                  <a:gd name="connsiteY14" fmla="*/ 185211 h 677413"/>
                  <a:gd name="connsiteX15" fmla="*/ 294389 w 441378"/>
                  <a:gd name="connsiteY15" fmla="*/ 186210 h 677413"/>
                  <a:gd name="connsiteX16" fmla="*/ 384105 w 441378"/>
                  <a:gd name="connsiteY16" fmla="*/ 245969 h 677413"/>
                  <a:gd name="connsiteX17" fmla="*/ 394004 w 441378"/>
                  <a:gd name="connsiteY17" fmla="*/ 295359 h 677413"/>
                  <a:gd name="connsiteX18" fmla="*/ 394004 w 441378"/>
                  <a:gd name="connsiteY18" fmla="*/ 295358 h 677413"/>
                  <a:gd name="connsiteX19" fmla="*/ 344614 w 441378"/>
                  <a:gd name="connsiteY19" fmla="*/ 305257 h 677413"/>
                  <a:gd name="connsiteX20" fmla="*/ 276327 w 441378"/>
                  <a:gd name="connsiteY20" fmla="*/ 259773 h 677413"/>
                  <a:gd name="connsiteX21" fmla="*/ 272054 w 441378"/>
                  <a:gd name="connsiteY21" fmla="*/ 268539 h 677413"/>
                  <a:gd name="connsiteX22" fmla="*/ 407083 w 441378"/>
                  <a:gd name="connsiteY22" fmla="*/ 428986 h 677413"/>
                  <a:gd name="connsiteX23" fmla="*/ 407027 w 441378"/>
                  <a:gd name="connsiteY23" fmla="*/ 654878 h 677413"/>
                  <a:gd name="connsiteX24" fmla="*/ 407027 w 441378"/>
                  <a:gd name="connsiteY24" fmla="*/ 654876 h 677413"/>
                  <a:gd name="connsiteX25" fmla="*/ 242306 w 441378"/>
                  <a:gd name="connsiteY25" fmla="*/ 628803 h 677413"/>
                  <a:gd name="connsiteX26" fmla="*/ 68845 w 441378"/>
                  <a:gd name="connsiteY26" fmla="*/ 387237 h 677413"/>
                  <a:gd name="connsiteX27" fmla="*/ 51427 w 441378"/>
                  <a:gd name="connsiteY27" fmla="*/ 299266 h 677413"/>
                  <a:gd name="connsiteX28" fmla="*/ 12224 w 441378"/>
                  <a:gd name="connsiteY28" fmla="*/ 194347 h 677413"/>
                  <a:gd name="connsiteX29" fmla="*/ 10177 w 441378"/>
                  <a:gd name="connsiteY29" fmla="*/ 183569 h 677413"/>
                  <a:gd name="connsiteX30" fmla="*/ 3603 w 441378"/>
                  <a:gd name="connsiteY30" fmla="*/ 168872 h 677413"/>
                  <a:gd name="connsiteX31" fmla="*/ 15 w 441378"/>
                  <a:gd name="connsiteY31" fmla="*/ 40554 h 6774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441378" h="677413">
                    <a:moveTo>
                      <a:pt x="15" y="40554"/>
                    </a:moveTo>
                    <a:cubicBezTo>
                      <a:pt x="-594" y="18774"/>
                      <a:pt x="16568" y="624"/>
                      <a:pt x="38349" y="15"/>
                    </a:cubicBezTo>
                    <a:cubicBezTo>
                      <a:pt x="60130" y="-594"/>
                      <a:pt x="78279" y="16568"/>
                      <a:pt x="78889" y="38349"/>
                    </a:cubicBezTo>
                    <a:cubicBezTo>
                      <a:pt x="79996" y="77961"/>
                      <a:pt x="81104" y="117573"/>
                      <a:pt x="82211" y="157185"/>
                    </a:cubicBezTo>
                    <a:lnTo>
                      <a:pt x="135374" y="238263"/>
                    </a:lnTo>
                    <a:lnTo>
                      <a:pt x="143936" y="192525"/>
                    </a:lnTo>
                    <a:cubicBezTo>
                      <a:pt x="143936" y="182109"/>
                      <a:pt x="152381" y="173665"/>
                      <a:pt x="162797" y="173665"/>
                    </a:cubicBezTo>
                    <a:lnTo>
                      <a:pt x="198859" y="173665"/>
                    </a:lnTo>
                    <a:lnTo>
                      <a:pt x="203887" y="175748"/>
                    </a:lnTo>
                    <a:lnTo>
                      <a:pt x="206785" y="174980"/>
                    </a:lnTo>
                    <a:lnTo>
                      <a:pt x="215949" y="176216"/>
                    </a:lnTo>
                    <a:lnTo>
                      <a:pt x="217562" y="174893"/>
                    </a:lnTo>
                    <a:cubicBezTo>
                      <a:pt x="223130" y="163470"/>
                      <a:pt x="236903" y="158723"/>
                      <a:pt x="248326" y="164291"/>
                    </a:cubicBezTo>
                    <a:lnTo>
                      <a:pt x="287874" y="183567"/>
                    </a:lnTo>
                    <a:lnTo>
                      <a:pt x="289330" y="185211"/>
                    </a:lnTo>
                    <a:lnTo>
                      <a:pt x="294389" y="186210"/>
                    </a:lnTo>
                    <a:lnTo>
                      <a:pt x="384105" y="245969"/>
                    </a:lnTo>
                    <a:cubicBezTo>
                      <a:pt x="400479" y="256874"/>
                      <a:pt x="404910" y="278987"/>
                      <a:pt x="394004" y="295359"/>
                    </a:cubicBezTo>
                    <a:lnTo>
                      <a:pt x="394004" y="295358"/>
                    </a:lnTo>
                    <a:cubicBezTo>
                      <a:pt x="383099" y="311731"/>
                      <a:pt x="360986" y="316162"/>
                      <a:pt x="344614" y="305257"/>
                    </a:cubicBezTo>
                    <a:lnTo>
                      <a:pt x="276327" y="259773"/>
                    </a:lnTo>
                    <a:lnTo>
                      <a:pt x="272054" y="268539"/>
                    </a:lnTo>
                    <a:cubicBezTo>
                      <a:pt x="317064" y="322021"/>
                      <a:pt x="382857" y="352570"/>
                      <a:pt x="407083" y="428986"/>
                    </a:cubicBezTo>
                    <a:cubicBezTo>
                      <a:pt x="445369" y="481673"/>
                      <a:pt x="459715" y="616591"/>
                      <a:pt x="407027" y="654878"/>
                    </a:cubicBezTo>
                    <a:lnTo>
                      <a:pt x="407027" y="654876"/>
                    </a:lnTo>
                    <a:cubicBezTo>
                      <a:pt x="354341" y="693164"/>
                      <a:pt x="280592" y="681490"/>
                      <a:pt x="242306" y="628803"/>
                    </a:cubicBezTo>
                    <a:lnTo>
                      <a:pt x="68845" y="387237"/>
                    </a:lnTo>
                    <a:cubicBezTo>
                      <a:pt x="37032" y="332314"/>
                      <a:pt x="56512" y="325904"/>
                      <a:pt x="51427" y="299266"/>
                    </a:cubicBezTo>
                    <a:lnTo>
                      <a:pt x="12224" y="194347"/>
                    </a:lnTo>
                    <a:lnTo>
                      <a:pt x="10177" y="183569"/>
                    </a:lnTo>
                    <a:lnTo>
                      <a:pt x="3603" y="168872"/>
                    </a:lnTo>
                    <a:lnTo>
                      <a:pt x="15" y="40554"/>
                    </a:lnTo>
                    <a:close/>
                  </a:path>
                </a:pathLst>
              </a:custGeom>
              <a:solidFill>
                <a:schemeClr val="accent2">
                  <a:lumMod val="20000"/>
                  <a:lumOff val="8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63" name="四角形: 上の 2 つの角を丸める 403">
              <a:extLst>
                <a:ext uri="{FF2B5EF4-FFF2-40B4-BE49-F238E27FC236}">
                  <a16:creationId xmlns:a16="http://schemas.microsoft.com/office/drawing/2014/main" id="{DB0B03B0-C0AE-40BF-B366-F22222DA2A1D}"/>
                </a:ext>
              </a:extLst>
            </p:cNvPr>
            <p:cNvSpPr/>
            <p:nvPr/>
          </p:nvSpPr>
          <p:spPr>
            <a:xfrm rot="9585108">
              <a:off x="2332110" y="2222306"/>
              <a:ext cx="390134" cy="839930"/>
            </a:xfrm>
            <a:custGeom>
              <a:avLst/>
              <a:gdLst>
                <a:gd name="connsiteX0" fmla="*/ 124177 w 248354"/>
                <a:gd name="connsiteY0" fmla="*/ 0 h 765474"/>
                <a:gd name="connsiteX1" fmla="*/ 124177 w 248354"/>
                <a:gd name="connsiteY1" fmla="*/ 0 h 765474"/>
                <a:gd name="connsiteX2" fmla="*/ 248354 w 248354"/>
                <a:gd name="connsiteY2" fmla="*/ 124177 h 765474"/>
                <a:gd name="connsiteX3" fmla="*/ 248354 w 248354"/>
                <a:gd name="connsiteY3" fmla="*/ 765474 h 765474"/>
                <a:gd name="connsiteX4" fmla="*/ 248354 w 248354"/>
                <a:gd name="connsiteY4" fmla="*/ 765474 h 765474"/>
                <a:gd name="connsiteX5" fmla="*/ 0 w 248354"/>
                <a:gd name="connsiteY5" fmla="*/ 765474 h 765474"/>
                <a:gd name="connsiteX6" fmla="*/ 0 w 248354"/>
                <a:gd name="connsiteY6" fmla="*/ 765474 h 765474"/>
                <a:gd name="connsiteX7" fmla="*/ 0 w 248354"/>
                <a:gd name="connsiteY7" fmla="*/ 124177 h 765474"/>
                <a:gd name="connsiteX8" fmla="*/ 124177 w 248354"/>
                <a:gd name="connsiteY8" fmla="*/ 0 h 765474"/>
                <a:gd name="connsiteX0" fmla="*/ 124177 w 248354"/>
                <a:gd name="connsiteY0" fmla="*/ 0 h 765474"/>
                <a:gd name="connsiteX1" fmla="*/ 124177 w 248354"/>
                <a:gd name="connsiteY1" fmla="*/ 0 h 765474"/>
                <a:gd name="connsiteX2" fmla="*/ 248354 w 248354"/>
                <a:gd name="connsiteY2" fmla="*/ 124177 h 765474"/>
                <a:gd name="connsiteX3" fmla="*/ 248354 w 248354"/>
                <a:gd name="connsiteY3" fmla="*/ 765474 h 765474"/>
                <a:gd name="connsiteX4" fmla="*/ 0 w 248354"/>
                <a:gd name="connsiteY4" fmla="*/ 765474 h 765474"/>
                <a:gd name="connsiteX5" fmla="*/ 0 w 248354"/>
                <a:gd name="connsiteY5" fmla="*/ 765474 h 765474"/>
                <a:gd name="connsiteX6" fmla="*/ 0 w 248354"/>
                <a:gd name="connsiteY6" fmla="*/ 124177 h 765474"/>
                <a:gd name="connsiteX7" fmla="*/ 124177 w 248354"/>
                <a:gd name="connsiteY7" fmla="*/ 0 h 765474"/>
                <a:gd name="connsiteX0" fmla="*/ 124177 w 276634"/>
                <a:gd name="connsiteY0" fmla="*/ 0 h 785310"/>
                <a:gd name="connsiteX1" fmla="*/ 124177 w 276634"/>
                <a:gd name="connsiteY1" fmla="*/ 0 h 785310"/>
                <a:gd name="connsiteX2" fmla="*/ 248354 w 276634"/>
                <a:gd name="connsiteY2" fmla="*/ 124177 h 785310"/>
                <a:gd name="connsiteX3" fmla="*/ 248354 w 276634"/>
                <a:gd name="connsiteY3" fmla="*/ 765474 h 785310"/>
                <a:gd name="connsiteX4" fmla="*/ 0 w 276634"/>
                <a:gd name="connsiteY4" fmla="*/ 765474 h 785310"/>
                <a:gd name="connsiteX5" fmla="*/ 0 w 276634"/>
                <a:gd name="connsiteY5" fmla="*/ 765474 h 785310"/>
                <a:gd name="connsiteX6" fmla="*/ 0 w 276634"/>
                <a:gd name="connsiteY6" fmla="*/ 124177 h 785310"/>
                <a:gd name="connsiteX7" fmla="*/ 124177 w 276634"/>
                <a:gd name="connsiteY7" fmla="*/ 0 h 785310"/>
                <a:gd name="connsiteX0" fmla="*/ 124177 w 276634"/>
                <a:gd name="connsiteY0" fmla="*/ 0 h 785310"/>
                <a:gd name="connsiteX1" fmla="*/ 124177 w 276634"/>
                <a:gd name="connsiteY1" fmla="*/ 0 h 785310"/>
                <a:gd name="connsiteX2" fmla="*/ 248354 w 276634"/>
                <a:gd name="connsiteY2" fmla="*/ 124177 h 785310"/>
                <a:gd name="connsiteX3" fmla="*/ 248354 w 276634"/>
                <a:gd name="connsiteY3" fmla="*/ 765474 h 785310"/>
                <a:gd name="connsiteX4" fmla="*/ 0 w 276634"/>
                <a:gd name="connsiteY4" fmla="*/ 765474 h 785310"/>
                <a:gd name="connsiteX5" fmla="*/ 0 w 276634"/>
                <a:gd name="connsiteY5" fmla="*/ 124177 h 785310"/>
                <a:gd name="connsiteX6" fmla="*/ 124177 w 276634"/>
                <a:gd name="connsiteY6" fmla="*/ 0 h 785310"/>
                <a:gd name="connsiteX0" fmla="*/ 143261 w 295718"/>
                <a:gd name="connsiteY0" fmla="*/ 0 h 793829"/>
                <a:gd name="connsiteX1" fmla="*/ 143261 w 295718"/>
                <a:gd name="connsiteY1" fmla="*/ 0 h 793829"/>
                <a:gd name="connsiteX2" fmla="*/ 267438 w 295718"/>
                <a:gd name="connsiteY2" fmla="*/ 124177 h 793829"/>
                <a:gd name="connsiteX3" fmla="*/ 267438 w 295718"/>
                <a:gd name="connsiteY3" fmla="*/ 765474 h 793829"/>
                <a:gd name="connsiteX4" fmla="*/ 19084 w 295718"/>
                <a:gd name="connsiteY4" fmla="*/ 765474 h 793829"/>
                <a:gd name="connsiteX5" fmla="*/ 19084 w 295718"/>
                <a:gd name="connsiteY5" fmla="*/ 124177 h 793829"/>
                <a:gd name="connsiteX6" fmla="*/ 143261 w 295718"/>
                <a:gd name="connsiteY6" fmla="*/ 0 h 793829"/>
                <a:gd name="connsiteX0" fmla="*/ 143261 w 309566"/>
                <a:gd name="connsiteY0" fmla="*/ 0 h 818617"/>
                <a:gd name="connsiteX1" fmla="*/ 143261 w 309566"/>
                <a:gd name="connsiteY1" fmla="*/ 0 h 818617"/>
                <a:gd name="connsiteX2" fmla="*/ 309271 w 309566"/>
                <a:gd name="connsiteY2" fmla="*/ 149420 h 818617"/>
                <a:gd name="connsiteX3" fmla="*/ 267438 w 309566"/>
                <a:gd name="connsiteY3" fmla="*/ 765474 h 818617"/>
                <a:gd name="connsiteX4" fmla="*/ 19084 w 309566"/>
                <a:gd name="connsiteY4" fmla="*/ 765474 h 818617"/>
                <a:gd name="connsiteX5" fmla="*/ 19084 w 309566"/>
                <a:gd name="connsiteY5" fmla="*/ 124177 h 818617"/>
                <a:gd name="connsiteX6" fmla="*/ 143261 w 309566"/>
                <a:gd name="connsiteY6" fmla="*/ 0 h 818617"/>
                <a:gd name="connsiteX0" fmla="*/ 152528 w 318833"/>
                <a:gd name="connsiteY0" fmla="*/ 0 h 843609"/>
                <a:gd name="connsiteX1" fmla="*/ 152528 w 318833"/>
                <a:gd name="connsiteY1" fmla="*/ 0 h 843609"/>
                <a:gd name="connsiteX2" fmla="*/ 318538 w 318833"/>
                <a:gd name="connsiteY2" fmla="*/ 149420 h 843609"/>
                <a:gd name="connsiteX3" fmla="*/ 276705 w 318833"/>
                <a:gd name="connsiteY3" fmla="*/ 765474 h 843609"/>
                <a:gd name="connsiteX4" fmla="*/ 28351 w 318833"/>
                <a:gd name="connsiteY4" fmla="*/ 765474 h 843609"/>
                <a:gd name="connsiteX5" fmla="*/ 5544 w 318833"/>
                <a:gd name="connsiteY5" fmla="*/ 131422 h 843609"/>
                <a:gd name="connsiteX6" fmla="*/ 152528 w 318833"/>
                <a:gd name="connsiteY6" fmla="*/ 0 h 843609"/>
                <a:gd name="connsiteX0" fmla="*/ 146984 w 312994"/>
                <a:gd name="connsiteY0" fmla="*/ 0 h 833198"/>
                <a:gd name="connsiteX1" fmla="*/ 146984 w 312994"/>
                <a:gd name="connsiteY1" fmla="*/ 0 h 833198"/>
                <a:gd name="connsiteX2" fmla="*/ 312994 w 312994"/>
                <a:gd name="connsiteY2" fmla="*/ 149420 h 833198"/>
                <a:gd name="connsiteX3" fmla="*/ 271161 w 312994"/>
                <a:gd name="connsiteY3" fmla="*/ 765474 h 833198"/>
                <a:gd name="connsiteX4" fmla="*/ 133619 w 312994"/>
                <a:gd name="connsiteY4" fmla="*/ 815121 h 833198"/>
                <a:gd name="connsiteX5" fmla="*/ 22807 w 312994"/>
                <a:gd name="connsiteY5" fmla="*/ 765474 h 833198"/>
                <a:gd name="connsiteX6" fmla="*/ 0 w 312994"/>
                <a:gd name="connsiteY6" fmla="*/ 131422 h 833198"/>
                <a:gd name="connsiteX7" fmla="*/ 146984 w 312994"/>
                <a:gd name="connsiteY7" fmla="*/ 0 h 833198"/>
                <a:gd name="connsiteX0" fmla="*/ 146984 w 312994"/>
                <a:gd name="connsiteY0" fmla="*/ 0 h 833198"/>
                <a:gd name="connsiteX1" fmla="*/ 146984 w 312994"/>
                <a:gd name="connsiteY1" fmla="*/ 0 h 833198"/>
                <a:gd name="connsiteX2" fmla="*/ 312994 w 312994"/>
                <a:gd name="connsiteY2" fmla="*/ 149420 h 833198"/>
                <a:gd name="connsiteX3" fmla="*/ 267719 w 312994"/>
                <a:gd name="connsiteY3" fmla="*/ 749166 h 833198"/>
                <a:gd name="connsiteX4" fmla="*/ 133619 w 312994"/>
                <a:gd name="connsiteY4" fmla="*/ 815121 h 833198"/>
                <a:gd name="connsiteX5" fmla="*/ 22807 w 312994"/>
                <a:gd name="connsiteY5" fmla="*/ 765474 h 833198"/>
                <a:gd name="connsiteX6" fmla="*/ 0 w 312994"/>
                <a:gd name="connsiteY6" fmla="*/ 131422 h 833198"/>
                <a:gd name="connsiteX7" fmla="*/ 146984 w 312994"/>
                <a:gd name="connsiteY7" fmla="*/ 0 h 833198"/>
                <a:gd name="connsiteX0" fmla="*/ 147550 w 313560"/>
                <a:gd name="connsiteY0" fmla="*/ 0 h 824145"/>
                <a:gd name="connsiteX1" fmla="*/ 147550 w 313560"/>
                <a:gd name="connsiteY1" fmla="*/ 0 h 824145"/>
                <a:gd name="connsiteX2" fmla="*/ 313560 w 313560"/>
                <a:gd name="connsiteY2" fmla="*/ 149420 h 824145"/>
                <a:gd name="connsiteX3" fmla="*/ 268285 w 313560"/>
                <a:gd name="connsiteY3" fmla="*/ 749166 h 824145"/>
                <a:gd name="connsiteX4" fmla="*/ 134185 w 313560"/>
                <a:gd name="connsiteY4" fmla="*/ 815121 h 824145"/>
                <a:gd name="connsiteX5" fmla="*/ 17472 w 313560"/>
                <a:gd name="connsiteY5" fmla="*/ 737515 h 824145"/>
                <a:gd name="connsiteX6" fmla="*/ 566 w 313560"/>
                <a:gd name="connsiteY6" fmla="*/ 131422 h 824145"/>
                <a:gd name="connsiteX7" fmla="*/ 147550 w 313560"/>
                <a:gd name="connsiteY7" fmla="*/ 0 h 824145"/>
                <a:gd name="connsiteX0" fmla="*/ 148729 w 314739"/>
                <a:gd name="connsiteY0" fmla="*/ 0 h 824145"/>
                <a:gd name="connsiteX1" fmla="*/ 148729 w 314739"/>
                <a:gd name="connsiteY1" fmla="*/ 0 h 824145"/>
                <a:gd name="connsiteX2" fmla="*/ 314739 w 314739"/>
                <a:gd name="connsiteY2" fmla="*/ 149420 h 824145"/>
                <a:gd name="connsiteX3" fmla="*/ 269464 w 314739"/>
                <a:gd name="connsiteY3" fmla="*/ 749166 h 824145"/>
                <a:gd name="connsiteX4" fmla="*/ 135364 w 314739"/>
                <a:gd name="connsiteY4" fmla="*/ 815121 h 824145"/>
                <a:gd name="connsiteX5" fmla="*/ 18651 w 314739"/>
                <a:gd name="connsiteY5" fmla="*/ 737515 h 824145"/>
                <a:gd name="connsiteX6" fmla="*/ 1745 w 314739"/>
                <a:gd name="connsiteY6" fmla="*/ 131422 h 824145"/>
                <a:gd name="connsiteX7" fmla="*/ 148729 w 314739"/>
                <a:gd name="connsiteY7" fmla="*/ 0 h 824145"/>
                <a:gd name="connsiteX0" fmla="*/ 148729 w 314739"/>
                <a:gd name="connsiteY0" fmla="*/ 0 h 818150"/>
                <a:gd name="connsiteX1" fmla="*/ 148729 w 314739"/>
                <a:gd name="connsiteY1" fmla="*/ 0 h 818150"/>
                <a:gd name="connsiteX2" fmla="*/ 314739 w 314739"/>
                <a:gd name="connsiteY2" fmla="*/ 149420 h 818150"/>
                <a:gd name="connsiteX3" fmla="*/ 269464 w 314739"/>
                <a:gd name="connsiteY3" fmla="*/ 749166 h 818150"/>
                <a:gd name="connsiteX4" fmla="*/ 135364 w 314739"/>
                <a:gd name="connsiteY4" fmla="*/ 815121 h 818150"/>
                <a:gd name="connsiteX5" fmla="*/ 18651 w 314739"/>
                <a:gd name="connsiteY5" fmla="*/ 737515 h 818150"/>
                <a:gd name="connsiteX6" fmla="*/ 1745 w 314739"/>
                <a:gd name="connsiteY6" fmla="*/ 131422 h 818150"/>
                <a:gd name="connsiteX7" fmla="*/ 148729 w 314739"/>
                <a:gd name="connsiteY7" fmla="*/ 0 h 818150"/>
                <a:gd name="connsiteX0" fmla="*/ 1745 w 314739"/>
                <a:gd name="connsiteY0" fmla="*/ 131814 h 818542"/>
                <a:gd name="connsiteX1" fmla="*/ 148729 w 314739"/>
                <a:gd name="connsiteY1" fmla="*/ 392 h 818542"/>
                <a:gd name="connsiteX2" fmla="*/ 314739 w 314739"/>
                <a:gd name="connsiteY2" fmla="*/ 149812 h 818542"/>
                <a:gd name="connsiteX3" fmla="*/ 269464 w 314739"/>
                <a:gd name="connsiteY3" fmla="*/ 749558 h 818542"/>
                <a:gd name="connsiteX4" fmla="*/ 135364 w 314739"/>
                <a:gd name="connsiteY4" fmla="*/ 815513 h 818542"/>
                <a:gd name="connsiteX5" fmla="*/ 18651 w 314739"/>
                <a:gd name="connsiteY5" fmla="*/ 737907 h 818542"/>
                <a:gd name="connsiteX6" fmla="*/ 1745 w 314739"/>
                <a:gd name="connsiteY6" fmla="*/ 131814 h 818542"/>
                <a:gd name="connsiteX0" fmla="*/ 1745 w 314739"/>
                <a:gd name="connsiteY0" fmla="*/ 135546 h 822274"/>
                <a:gd name="connsiteX1" fmla="*/ 165039 w 314739"/>
                <a:gd name="connsiteY1" fmla="*/ 330 h 822274"/>
                <a:gd name="connsiteX2" fmla="*/ 314739 w 314739"/>
                <a:gd name="connsiteY2" fmla="*/ 153544 h 822274"/>
                <a:gd name="connsiteX3" fmla="*/ 269464 w 314739"/>
                <a:gd name="connsiteY3" fmla="*/ 753290 h 822274"/>
                <a:gd name="connsiteX4" fmla="*/ 135364 w 314739"/>
                <a:gd name="connsiteY4" fmla="*/ 819245 h 822274"/>
                <a:gd name="connsiteX5" fmla="*/ 18651 w 314739"/>
                <a:gd name="connsiteY5" fmla="*/ 741639 h 822274"/>
                <a:gd name="connsiteX6" fmla="*/ 1745 w 314739"/>
                <a:gd name="connsiteY6" fmla="*/ 135546 h 822274"/>
                <a:gd name="connsiteX0" fmla="*/ 1745 w 314739"/>
                <a:gd name="connsiteY0" fmla="*/ 135595 h 822323"/>
                <a:gd name="connsiteX1" fmla="*/ 165039 w 314739"/>
                <a:gd name="connsiteY1" fmla="*/ 379 h 822323"/>
                <a:gd name="connsiteX2" fmla="*/ 314739 w 314739"/>
                <a:gd name="connsiteY2" fmla="*/ 153593 h 822323"/>
                <a:gd name="connsiteX3" fmla="*/ 269464 w 314739"/>
                <a:gd name="connsiteY3" fmla="*/ 753339 h 822323"/>
                <a:gd name="connsiteX4" fmla="*/ 135364 w 314739"/>
                <a:gd name="connsiteY4" fmla="*/ 819294 h 822323"/>
                <a:gd name="connsiteX5" fmla="*/ 18651 w 314739"/>
                <a:gd name="connsiteY5" fmla="*/ 741688 h 822323"/>
                <a:gd name="connsiteX6" fmla="*/ 1745 w 314739"/>
                <a:gd name="connsiteY6" fmla="*/ 135595 h 822323"/>
                <a:gd name="connsiteX0" fmla="*/ 1745 w 327582"/>
                <a:gd name="connsiteY0" fmla="*/ 135595 h 826401"/>
                <a:gd name="connsiteX1" fmla="*/ 165039 w 327582"/>
                <a:gd name="connsiteY1" fmla="*/ 379 h 826401"/>
                <a:gd name="connsiteX2" fmla="*/ 314739 w 327582"/>
                <a:gd name="connsiteY2" fmla="*/ 153593 h 826401"/>
                <a:gd name="connsiteX3" fmla="*/ 309951 w 327582"/>
                <a:gd name="connsiteY3" fmla="*/ 764913 h 826401"/>
                <a:gd name="connsiteX4" fmla="*/ 135364 w 327582"/>
                <a:gd name="connsiteY4" fmla="*/ 819294 h 826401"/>
                <a:gd name="connsiteX5" fmla="*/ 18651 w 327582"/>
                <a:gd name="connsiteY5" fmla="*/ 741688 h 826401"/>
                <a:gd name="connsiteX6" fmla="*/ 1745 w 327582"/>
                <a:gd name="connsiteY6" fmla="*/ 135595 h 826401"/>
                <a:gd name="connsiteX0" fmla="*/ 1745 w 327582"/>
                <a:gd name="connsiteY0" fmla="*/ 135595 h 822183"/>
                <a:gd name="connsiteX1" fmla="*/ 165039 w 327582"/>
                <a:gd name="connsiteY1" fmla="*/ 379 h 822183"/>
                <a:gd name="connsiteX2" fmla="*/ 314739 w 327582"/>
                <a:gd name="connsiteY2" fmla="*/ 153593 h 822183"/>
                <a:gd name="connsiteX3" fmla="*/ 309951 w 327582"/>
                <a:gd name="connsiteY3" fmla="*/ 764913 h 822183"/>
                <a:gd name="connsiteX4" fmla="*/ 135364 w 327582"/>
                <a:gd name="connsiteY4" fmla="*/ 819294 h 822183"/>
                <a:gd name="connsiteX5" fmla="*/ 18651 w 327582"/>
                <a:gd name="connsiteY5" fmla="*/ 741688 h 822183"/>
                <a:gd name="connsiteX6" fmla="*/ 1745 w 327582"/>
                <a:gd name="connsiteY6" fmla="*/ 135595 h 822183"/>
                <a:gd name="connsiteX0" fmla="*/ 1745 w 342500"/>
                <a:gd name="connsiteY0" fmla="*/ 135595 h 819736"/>
                <a:gd name="connsiteX1" fmla="*/ 165039 w 342500"/>
                <a:gd name="connsiteY1" fmla="*/ 379 h 819736"/>
                <a:gd name="connsiteX2" fmla="*/ 314739 w 342500"/>
                <a:gd name="connsiteY2" fmla="*/ 153593 h 819736"/>
                <a:gd name="connsiteX3" fmla="*/ 329282 w 342500"/>
                <a:gd name="connsiteY3" fmla="*/ 733655 h 819736"/>
                <a:gd name="connsiteX4" fmla="*/ 135364 w 342500"/>
                <a:gd name="connsiteY4" fmla="*/ 819294 h 819736"/>
                <a:gd name="connsiteX5" fmla="*/ 18651 w 342500"/>
                <a:gd name="connsiteY5" fmla="*/ 741688 h 819736"/>
                <a:gd name="connsiteX6" fmla="*/ 1745 w 342500"/>
                <a:gd name="connsiteY6" fmla="*/ 135595 h 819736"/>
                <a:gd name="connsiteX0" fmla="*/ 1745 w 342500"/>
                <a:gd name="connsiteY0" fmla="*/ 135595 h 819736"/>
                <a:gd name="connsiteX1" fmla="*/ 165039 w 342500"/>
                <a:gd name="connsiteY1" fmla="*/ 379 h 819736"/>
                <a:gd name="connsiteX2" fmla="*/ 314739 w 342500"/>
                <a:gd name="connsiteY2" fmla="*/ 153593 h 819736"/>
                <a:gd name="connsiteX3" fmla="*/ 329282 w 342500"/>
                <a:gd name="connsiteY3" fmla="*/ 733655 h 819736"/>
                <a:gd name="connsiteX4" fmla="*/ 135364 w 342500"/>
                <a:gd name="connsiteY4" fmla="*/ 819294 h 819736"/>
                <a:gd name="connsiteX5" fmla="*/ 18651 w 342500"/>
                <a:gd name="connsiteY5" fmla="*/ 741688 h 819736"/>
                <a:gd name="connsiteX6" fmla="*/ 1745 w 342500"/>
                <a:gd name="connsiteY6" fmla="*/ 135595 h 819736"/>
                <a:gd name="connsiteX0" fmla="*/ 170 w 340925"/>
                <a:gd name="connsiteY0" fmla="*/ 135595 h 809091"/>
                <a:gd name="connsiteX1" fmla="*/ 163464 w 340925"/>
                <a:gd name="connsiteY1" fmla="*/ 379 h 809091"/>
                <a:gd name="connsiteX2" fmla="*/ 313164 w 340925"/>
                <a:gd name="connsiteY2" fmla="*/ 153593 h 809091"/>
                <a:gd name="connsiteX3" fmla="*/ 327707 w 340925"/>
                <a:gd name="connsiteY3" fmla="*/ 733655 h 809091"/>
                <a:gd name="connsiteX4" fmla="*/ 120027 w 340925"/>
                <a:gd name="connsiteY4" fmla="*/ 794137 h 809091"/>
                <a:gd name="connsiteX5" fmla="*/ 17076 w 340925"/>
                <a:gd name="connsiteY5" fmla="*/ 741688 h 809091"/>
                <a:gd name="connsiteX6" fmla="*/ 170 w 340925"/>
                <a:gd name="connsiteY6" fmla="*/ 135595 h 8090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40925" h="809091">
                  <a:moveTo>
                    <a:pt x="170" y="135595"/>
                  </a:moveTo>
                  <a:cubicBezTo>
                    <a:pt x="21850" y="12676"/>
                    <a:pt x="89345" y="-2880"/>
                    <a:pt x="163464" y="379"/>
                  </a:cubicBezTo>
                  <a:cubicBezTo>
                    <a:pt x="237583" y="3638"/>
                    <a:pt x="313164" y="85012"/>
                    <a:pt x="313164" y="153593"/>
                  </a:cubicBezTo>
                  <a:cubicBezTo>
                    <a:pt x="313164" y="367359"/>
                    <a:pt x="364359" y="643182"/>
                    <a:pt x="327707" y="733655"/>
                  </a:cubicBezTo>
                  <a:cubicBezTo>
                    <a:pt x="252424" y="793752"/>
                    <a:pt x="161419" y="794137"/>
                    <a:pt x="120027" y="794137"/>
                  </a:cubicBezTo>
                  <a:cubicBezTo>
                    <a:pt x="78635" y="794137"/>
                    <a:pt x="37052" y="851445"/>
                    <a:pt x="17076" y="741688"/>
                  </a:cubicBezTo>
                  <a:cubicBezTo>
                    <a:pt x="-2900" y="631931"/>
                    <a:pt x="170" y="349361"/>
                    <a:pt x="170" y="135595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264" name="四角形: 上の 2 つの角を丸める 403">
              <a:extLst>
                <a:ext uri="{FF2B5EF4-FFF2-40B4-BE49-F238E27FC236}">
                  <a16:creationId xmlns:a16="http://schemas.microsoft.com/office/drawing/2014/main" id="{7BC81F9F-EEA7-473E-9903-1EFB0211612C}"/>
                </a:ext>
              </a:extLst>
            </p:cNvPr>
            <p:cNvSpPr/>
            <p:nvPr/>
          </p:nvSpPr>
          <p:spPr>
            <a:xfrm rot="11515018">
              <a:off x="985895" y="2529465"/>
              <a:ext cx="422309" cy="819304"/>
            </a:xfrm>
            <a:custGeom>
              <a:avLst/>
              <a:gdLst>
                <a:gd name="connsiteX0" fmla="*/ 124177 w 248354"/>
                <a:gd name="connsiteY0" fmla="*/ 0 h 765474"/>
                <a:gd name="connsiteX1" fmla="*/ 124177 w 248354"/>
                <a:gd name="connsiteY1" fmla="*/ 0 h 765474"/>
                <a:gd name="connsiteX2" fmla="*/ 248354 w 248354"/>
                <a:gd name="connsiteY2" fmla="*/ 124177 h 765474"/>
                <a:gd name="connsiteX3" fmla="*/ 248354 w 248354"/>
                <a:gd name="connsiteY3" fmla="*/ 765474 h 765474"/>
                <a:gd name="connsiteX4" fmla="*/ 248354 w 248354"/>
                <a:gd name="connsiteY4" fmla="*/ 765474 h 765474"/>
                <a:gd name="connsiteX5" fmla="*/ 0 w 248354"/>
                <a:gd name="connsiteY5" fmla="*/ 765474 h 765474"/>
                <a:gd name="connsiteX6" fmla="*/ 0 w 248354"/>
                <a:gd name="connsiteY6" fmla="*/ 765474 h 765474"/>
                <a:gd name="connsiteX7" fmla="*/ 0 w 248354"/>
                <a:gd name="connsiteY7" fmla="*/ 124177 h 765474"/>
                <a:gd name="connsiteX8" fmla="*/ 124177 w 248354"/>
                <a:gd name="connsiteY8" fmla="*/ 0 h 765474"/>
                <a:gd name="connsiteX0" fmla="*/ 124177 w 248354"/>
                <a:gd name="connsiteY0" fmla="*/ 0 h 765474"/>
                <a:gd name="connsiteX1" fmla="*/ 124177 w 248354"/>
                <a:gd name="connsiteY1" fmla="*/ 0 h 765474"/>
                <a:gd name="connsiteX2" fmla="*/ 248354 w 248354"/>
                <a:gd name="connsiteY2" fmla="*/ 124177 h 765474"/>
                <a:gd name="connsiteX3" fmla="*/ 248354 w 248354"/>
                <a:gd name="connsiteY3" fmla="*/ 765474 h 765474"/>
                <a:gd name="connsiteX4" fmla="*/ 0 w 248354"/>
                <a:gd name="connsiteY4" fmla="*/ 765474 h 765474"/>
                <a:gd name="connsiteX5" fmla="*/ 0 w 248354"/>
                <a:gd name="connsiteY5" fmla="*/ 765474 h 765474"/>
                <a:gd name="connsiteX6" fmla="*/ 0 w 248354"/>
                <a:gd name="connsiteY6" fmla="*/ 124177 h 765474"/>
                <a:gd name="connsiteX7" fmla="*/ 124177 w 248354"/>
                <a:gd name="connsiteY7" fmla="*/ 0 h 765474"/>
                <a:gd name="connsiteX0" fmla="*/ 124177 w 276634"/>
                <a:gd name="connsiteY0" fmla="*/ 0 h 785310"/>
                <a:gd name="connsiteX1" fmla="*/ 124177 w 276634"/>
                <a:gd name="connsiteY1" fmla="*/ 0 h 785310"/>
                <a:gd name="connsiteX2" fmla="*/ 248354 w 276634"/>
                <a:gd name="connsiteY2" fmla="*/ 124177 h 785310"/>
                <a:gd name="connsiteX3" fmla="*/ 248354 w 276634"/>
                <a:gd name="connsiteY3" fmla="*/ 765474 h 785310"/>
                <a:gd name="connsiteX4" fmla="*/ 0 w 276634"/>
                <a:gd name="connsiteY4" fmla="*/ 765474 h 785310"/>
                <a:gd name="connsiteX5" fmla="*/ 0 w 276634"/>
                <a:gd name="connsiteY5" fmla="*/ 765474 h 785310"/>
                <a:gd name="connsiteX6" fmla="*/ 0 w 276634"/>
                <a:gd name="connsiteY6" fmla="*/ 124177 h 785310"/>
                <a:gd name="connsiteX7" fmla="*/ 124177 w 276634"/>
                <a:gd name="connsiteY7" fmla="*/ 0 h 785310"/>
                <a:gd name="connsiteX0" fmla="*/ 124177 w 276634"/>
                <a:gd name="connsiteY0" fmla="*/ 0 h 785310"/>
                <a:gd name="connsiteX1" fmla="*/ 124177 w 276634"/>
                <a:gd name="connsiteY1" fmla="*/ 0 h 785310"/>
                <a:gd name="connsiteX2" fmla="*/ 248354 w 276634"/>
                <a:gd name="connsiteY2" fmla="*/ 124177 h 785310"/>
                <a:gd name="connsiteX3" fmla="*/ 248354 w 276634"/>
                <a:gd name="connsiteY3" fmla="*/ 765474 h 785310"/>
                <a:gd name="connsiteX4" fmla="*/ 0 w 276634"/>
                <a:gd name="connsiteY4" fmla="*/ 765474 h 785310"/>
                <a:gd name="connsiteX5" fmla="*/ 0 w 276634"/>
                <a:gd name="connsiteY5" fmla="*/ 124177 h 785310"/>
                <a:gd name="connsiteX6" fmla="*/ 124177 w 276634"/>
                <a:gd name="connsiteY6" fmla="*/ 0 h 785310"/>
                <a:gd name="connsiteX0" fmla="*/ 143261 w 295718"/>
                <a:gd name="connsiteY0" fmla="*/ 0 h 793829"/>
                <a:gd name="connsiteX1" fmla="*/ 143261 w 295718"/>
                <a:gd name="connsiteY1" fmla="*/ 0 h 793829"/>
                <a:gd name="connsiteX2" fmla="*/ 267438 w 295718"/>
                <a:gd name="connsiteY2" fmla="*/ 124177 h 793829"/>
                <a:gd name="connsiteX3" fmla="*/ 267438 w 295718"/>
                <a:gd name="connsiteY3" fmla="*/ 765474 h 793829"/>
                <a:gd name="connsiteX4" fmla="*/ 19084 w 295718"/>
                <a:gd name="connsiteY4" fmla="*/ 765474 h 793829"/>
                <a:gd name="connsiteX5" fmla="*/ 19084 w 295718"/>
                <a:gd name="connsiteY5" fmla="*/ 124177 h 793829"/>
                <a:gd name="connsiteX6" fmla="*/ 143261 w 295718"/>
                <a:gd name="connsiteY6" fmla="*/ 0 h 793829"/>
                <a:gd name="connsiteX0" fmla="*/ 143261 w 309566"/>
                <a:gd name="connsiteY0" fmla="*/ 0 h 818617"/>
                <a:gd name="connsiteX1" fmla="*/ 143261 w 309566"/>
                <a:gd name="connsiteY1" fmla="*/ 0 h 818617"/>
                <a:gd name="connsiteX2" fmla="*/ 309271 w 309566"/>
                <a:gd name="connsiteY2" fmla="*/ 149420 h 818617"/>
                <a:gd name="connsiteX3" fmla="*/ 267438 w 309566"/>
                <a:gd name="connsiteY3" fmla="*/ 765474 h 818617"/>
                <a:gd name="connsiteX4" fmla="*/ 19084 w 309566"/>
                <a:gd name="connsiteY4" fmla="*/ 765474 h 818617"/>
                <a:gd name="connsiteX5" fmla="*/ 19084 w 309566"/>
                <a:gd name="connsiteY5" fmla="*/ 124177 h 818617"/>
                <a:gd name="connsiteX6" fmla="*/ 143261 w 309566"/>
                <a:gd name="connsiteY6" fmla="*/ 0 h 818617"/>
                <a:gd name="connsiteX0" fmla="*/ 152528 w 318833"/>
                <a:gd name="connsiteY0" fmla="*/ 0 h 843609"/>
                <a:gd name="connsiteX1" fmla="*/ 152528 w 318833"/>
                <a:gd name="connsiteY1" fmla="*/ 0 h 843609"/>
                <a:gd name="connsiteX2" fmla="*/ 318538 w 318833"/>
                <a:gd name="connsiteY2" fmla="*/ 149420 h 843609"/>
                <a:gd name="connsiteX3" fmla="*/ 276705 w 318833"/>
                <a:gd name="connsiteY3" fmla="*/ 765474 h 843609"/>
                <a:gd name="connsiteX4" fmla="*/ 28351 w 318833"/>
                <a:gd name="connsiteY4" fmla="*/ 765474 h 843609"/>
                <a:gd name="connsiteX5" fmla="*/ 5544 w 318833"/>
                <a:gd name="connsiteY5" fmla="*/ 131422 h 843609"/>
                <a:gd name="connsiteX6" fmla="*/ 152528 w 318833"/>
                <a:gd name="connsiteY6" fmla="*/ 0 h 843609"/>
                <a:gd name="connsiteX0" fmla="*/ 146984 w 312994"/>
                <a:gd name="connsiteY0" fmla="*/ 0 h 833198"/>
                <a:gd name="connsiteX1" fmla="*/ 146984 w 312994"/>
                <a:gd name="connsiteY1" fmla="*/ 0 h 833198"/>
                <a:gd name="connsiteX2" fmla="*/ 312994 w 312994"/>
                <a:gd name="connsiteY2" fmla="*/ 149420 h 833198"/>
                <a:gd name="connsiteX3" fmla="*/ 271161 w 312994"/>
                <a:gd name="connsiteY3" fmla="*/ 765474 h 833198"/>
                <a:gd name="connsiteX4" fmla="*/ 133619 w 312994"/>
                <a:gd name="connsiteY4" fmla="*/ 815121 h 833198"/>
                <a:gd name="connsiteX5" fmla="*/ 22807 w 312994"/>
                <a:gd name="connsiteY5" fmla="*/ 765474 h 833198"/>
                <a:gd name="connsiteX6" fmla="*/ 0 w 312994"/>
                <a:gd name="connsiteY6" fmla="*/ 131422 h 833198"/>
                <a:gd name="connsiteX7" fmla="*/ 146984 w 312994"/>
                <a:gd name="connsiteY7" fmla="*/ 0 h 833198"/>
                <a:gd name="connsiteX0" fmla="*/ 146984 w 312994"/>
                <a:gd name="connsiteY0" fmla="*/ 0 h 833198"/>
                <a:gd name="connsiteX1" fmla="*/ 146984 w 312994"/>
                <a:gd name="connsiteY1" fmla="*/ 0 h 833198"/>
                <a:gd name="connsiteX2" fmla="*/ 312994 w 312994"/>
                <a:gd name="connsiteY2" fmla="*/ 149420 h 833198"/>
                <a:gd name="connsiteX3" fmla="*/ 267719 w 312994"/>
                <a:gd name="connsiteY3" fmla="*/ 749166 h 833198"/>
                <a:gd name="connsiteX4" fmla="*/ 133619 w 312994"/>
                <a:gd name="connsiteY4" fmla="*/ 815121 h 833198"/>
                <a:gd name="connsiteX5" fmla="*/ 22807 w 312994"/>
                <a:gd name="connsiteY5" fmla="*/ 765474 h 833198"/>
                <a:gd name="connsiteX6" fmla="*/ 0 w 312994"/>
                <a:gd name="connsiteY6" fmla="*/ 131422 h 833198"/>
                <a:gd name="connsiteX7" fmla="*/ 146984 w 312994"/>
                <a:gd name="connsiteY7" fmla="*/ 0 h 833198"/>
                <a:gd name="connsiteX0" fmla="*/ 147550 w 313560"/>
                <a:gd name="connsiteY0" fmla="*/ 0 h 824145"/>
                <a:gd name="connsiteX1" fmla="*/ 147550 w 313560"/>
                <a:gd name="connsiteY1" fmla="*/ 0 h 824145"/>
                <a:gd name="connsiteX2" fmla="*/ 313560 w 313560"/>
                <a:gd name="connsiteY2" fmla="*/ 149420 h 824145"/>
                <a:gd name="connsiteX3" fmla="*/ 268285 w 313560"/>
                <a:gd name="connsiteY3" fmla="*/ 749166 h 824145"/>
                <a:gd name="connsiteX4" fmla="*/ 134185 w 313560"/>
                <a:gd name="connsiteY4" fmla="*/ 815121 h 824145"/>
                <a:gd name="connsiteX5" fmla="*/ 17472 w 313560"/>
                <a:gd name="connsiteY5" fmla="*/ 737515 h 824145"/>
                <a:gd name="connsiteX6" fmla="*/ 566 w 313560"/>
                <a:gd name="connsiteY6" fmla="*/ 131422 h 824145"/>
                <a:gd name="connsiteX7" fmla="*/ 147550 w 313560"/>
                <a:gd name="connsiteY7" fmla="*/ 0 h 824145"/>
                <a:gd name="connsiteX0" fmla="*/ 148729 w 314739"/>
                <a:gd name="connsiteY0" fmla="*/ 0 h 824145"/>
                <a:gd name="connsiteX1" fmla="*/ 148729 w 314739"/>
                <a:gd name="connsiteY1" fmla="*/ 0 h 824145"/>
                <a:gd name="connsiteX2" fmla="*/ 314739 w 314739"/>
                <a:gd name="connsiteY2" fmla="*/ 149420 h 824145"/>
                <a:gd name="connsiteX3" fmla="*/ 269464 w 314739"/>
                <a:gd name="connsiteY3" fmla="*/ 749166 h 824145"/>
                <a:gd name="connsiteX4" fmla="*/ 135364 w 314739"/>
                <a:gd name="connsiteY4" fmla="*/ 815121 h 824145"/>
                <a:gd name="connsiteX5" fmla="*/ 18651 w 314739"/>
                <a:gd name="connsiteY5" fmla="*/ 737515 h 824145"/>
                <a:gd name="connsiteX6" fmla="*/ 1745 w 314739"/>
                <a:gd name="connsiteY6" fmla="*/ 131422 h 824145"/>
                <a:gd name="connsiteX7" fmla="*/ 148729 w 314739"/>
                <a:gd name="connsiteY7" fmla="*/ 0 h 824145"/>
                <a:gd name="connsiteX0" fmla="*/ 148729 w 314739"/>
                <a:gd name="connsiteY0" fmla="*/ 0 h 818150"/>
                <a:gd name="connsiteX1" fmla="*/ 148729 w 314739"/>
                <a:gd name="connsiteY1" fmla="*/ 0 h 818150"/>
                <a:gd name="connsiteX2" fmla="*/ 314739 w 314739"/>
                <a:gd name="connsiteY2" fmla="*/ 149420 h 818150"/>
                <a:gd name="connsiteX3" fmla="*/ 269464 w 314739"/>
                <a:gd name="connsiteY3" fmla="*/ 749166 h 818150"/>
                <a:gd name="connsiteX4" fmla="*/ 135364 w 314739"/>
                <a:gd name="connsiteY4" fmla="*/ 815121 h 818150"/>
                <a:gd name="connsiteX5" fmla="*/ 18651 w 314739"/>
                <a:gd name="connsiteY5" fmla="*/ 737515 h 818150"/>
                <a:gd name="connsiteX6" fmla="*/ 1745 w 314739"/>
                <a:gd name="connsiteY6" fmla="*/ 131422 h 818150"/>
                <a:gd name="connsiteX7" fmla="*/ 148729 w 314739"/>
                <a:gd name="connsiteY7" fmla="*/ 0 h 818150"/>
                <a:gd name="connsiteX0" fmla="*/ 1745 w 314739"/>
                <a:gd name="connsiteY0" fmla="*/ 131814 h 818542"/>
                <a:gd name="connsiteX1" fmla="*/ 148729 w 314739"/>
                <a:gd name="connsiteY1" fmla="*/ 392 h 818542"/>
                <a:gd name="connsiteX2" fmla="*/ 314739 w 314739"/>
                <a:gd name="connsiteY2" fmla="*/ 149812 h 818542"/>
                <a:gd name="connsiteX3" fmla="*/ 269464 w 314739"/>
                <a:gd name="connsiteY3" fmla="*/ 749558 h 818542"/>
                <a:gd name="connsiteX4" fmla="*/ 135364 w 314739"/>
                <a:gd name="connsiteY4" fmla="*/ 815513 h 818542"/>
                <a:gd name="connsiteX5" fmla="*/ 18651 w 314739"/>
                <a:gd name="connsiteY5" fmla="*/ 737907 h 818542"/>
                <a:gd name="connsiteX6" fmla="*/ 1745 w 314739"/>
                <a:gd name="connsiteY6" fmla="*/ 131814 h 818542"/>
                <a:gd name="connsiteX0" fmla="*/ 1745 w 314739"/>
                <a:gd name="connsiteY0" fmla="*/ 135546 h 822274"/>
                <a:gd name="connsiteX1" fmla="*/ 165039 w 314739"/>
                <a:gd name="connsiteY1" fmla="*/ 330 h 822274"/>
                <a:gd name="connsiteX2" fmla="*/ 314739 w 314739"/>
                <a:gd name="connsiteY2" fmla="*/ 153544 h 822274"/>
                <a:gd name="connsiteX3" fmla="*/ 269464 w 314739"/>
                <a:gd name="connsiteY3" fmla="*/ 753290 h 822274"/>
                <a:gd name="connsiteX4" fmla="*/ 135364 w 314739"/>
                <a:gd name="connsiteY4" fmla="*/ 819245 h 822274"/>
                <a:gd name="connsiteX5" fmla="*/ 18651 w 314739"/>
                <a:gd name="connsiteY5" fmla="*/ 741639 h 822274"/>
                <a:gd name="connsiteX6" fmla="*/ 1745 w 314739"/>
                <a:gd name="connsiteY6" fmla="*/ 135546 h 822274"/>
                <a:gd name="connsiteX0" fmla="*/ 1745 w 314739"/>
                <a:gd name="connsiteY0" fmla="*/ 135595 h 822323"/>
                <a:gd name="connsiteX1" fmla="*/ 165039 w 314739"/>
                <a:gd name="connsiteY1" fmla="*/ 379 h 822323"/>
                <a:gd name="connsiteX2" fmla="*/ 314739 w 314739"/>
                <a:gd name="connsiteY2" fmla="*/ 153593 h 822323"/>
                <a:gd name="connsiteX3" fmla="*/ 269464 w 314739"/>
                <a:gd name="connsiteY3" fmla="*/ 753339 h 822323"/>
                <a:gd name="connsiteX4" fmla="*/ 135364 w 314739"/>
                <a:gd name="connsiteY4" fmla="*/ 819294 h 822323"/>
                <a:gd name="connsiteX5" fmla="*/ 18651 w 314739"/>
                <a:gd name="connsiteY5" fmla="*/ 741688 h 822323"/>
                <a:gd name="connsiteX6" fmla="*/ 1745 w 314739"/>
                <a:gd name="connsiteY6" fmla="*/ 135595 h 822323"/>
                <a:gd name="connsiteX0" fmla="*/ 1745 w 335914"/>
                <a:gd name="connsiteY0" fmla="*/ 135595 h 833080"/>
                <a:gd name="connsiteX1" fmla="*/ 165039 w 335914"/>
                <a:gd name="connsiteY1" fmla="*/ 379 h 833080"/>
                <a:gd name="connsiteX2" fmla="*/ 314739 w 335914"/>
                <a:gd name="connsiteY2" fmla="*/ 153593 h 833080"/>
                <a:gd name="connsiteX3" fmla="*/ 321131 w 335914"/>
                <a:gd name="connsiteY3" fmla="*/ 778829 h 833080"/>
                <a:gd name="connsiteX4" fmla="*/ 135364 w 335914"/>
                <a:gd name="connsiteY4" fmla="*/ 819294 h 833080"/>
                <a:gd name="connsiteX5" fmla="*/ 18651 w 335914"/>
                <a:gd name="connsiteY5" fmla="*/ 741688 h 833080"/>
                <a:gd name="connsiteX6" fmla="*/ 1745 w 335914"/>
                <a:gd name="connsiteY6" fmla="*/ 135595 h 833080"/>
                <a:gd name="connsiteX0" fmla="*/ 1745 w 335914"/>
                <a:gd name="connsiteY0" fmla="*/ 135595 h 827361"/>
                <a:gd name="connsiteX1" fmla="*/ 165039 w 335914"/>
                <a:gd name="connsiteY1" fmla="*/ 379 h 827361"/>
                <a:gd name="connsiteX2" fmla="*/ 314739 w 335914"/>
                <a:gd name="connsiteY2" fmla="*/ 153593 h 827361"/>
                <a:gd name="connsiteX3" fmla="*/ 321131 w 335914"/>
                <a:gd name="connsiteY3" fmla="*/ 778829 h 827361"/>
                <a:gd name="connsiteX4" fmla="*/ 135364 w 335914"/>
                <a:gd name="connsiteY4" fmla="*/ 819294 h 827361"/>
                <a:gd name="connsiteX5" fmla="*/ 18651 w 335914"/>
                <a:gd name="connsiteY5" fmla="*/ 741688 h 827361"/>
                <a:gd name="connsiteX6" fmla="*/ 1745 w 335914"/>
                <a:gd name="connsiteY6" fmla="*/ 135595 h 827361"/>
                <a:gd name="connsiteX0" fmla="*/ 1745 w 350465"/>
                <a:gd name="connsiteY0" fmla="*/ 135595 h 819736"/>
                <a:gd name="connsiteX1" fmla="*/ 165039 w 350465"/>
                <a:gd name="connsiteY1" fmla="*/ 379 h 819736"/>
                <a:gd name="connsiteX2" fmla="*/ 314739 w 350465"/>
                <a:gd name="connsiteY2" fmla="*/ 153593 h 819736"/>
                <a:gd name="connsiteX3" fmla="*/ 338688 w 350465"/>
                <a:gd name="connsiteY3" fmla="*/ 737234 h 819736"/>
                <a:gd name="connsiteX4" fmla="*/ 135364 w 350465"/>
                <a:gd name="connsiteY4" fmla="*/ 819294 h 819736"/>
                <a:gd name="connsiteX5" fmla="*/ 18651 w 350465"/>
                <a:gd name="connsiteY5" fmla="*/ 741688 h 819736"/>
                <a:gd name="connsiteX6" fmla="*/ 1745 w 350465"/>
                <a:gd name="connsiteY6" fmla="*/ 135595 h 819736"/>
                <a:gd name="connsiteX0" fmla="*/ 389 w 349109"/>
                <a:gd name="connsiteY0" fmla="*/ 135595 h 796896"/>
                <a:gd name="connsiteX1" fmla="*/ 163683 w 349109"/>
                <a:gd name="connsiteY1" fmla="*/ 379 h 796896"/>
                <a:gd name="connsiteX2" fmla="*/ 313383 w 349109"/>
                <a:gd name="connsiteY2" fmla="*/ 153593 h 796896"/>
                <a:gd name="connsiteX3" fmla="*/ 337332 w 349109"/>
                <a:gd name="connsiteY3" fmla="*/ 737234 h 796896"/>
                <a:gd name="connsiteX4" fmla="*/ 128627 w 349109"/>
                <a:gd name="connsiteY4" fmla="*/ 768970 h 796896"/>
                <a:gd name="connsiteX5" fmla="*/ 17295 w 349109"/>
                <a:gd name="connsiteY5" fmla="*/ 741688 h 796896"/>
                <a:gd name="connsiteX6" fmla="*/ 389 w 349109"/>
                <a:gd name="connsiteY6" fmla="*/ 135595 h 796896"/>
                <a:gd name="connsiteX0" fmla="*/ 19923 w 368643"/>
                <a:gd name="connsiteY0" fmla="*/ 135595 h 781528"/>
                <a:gd name="connsiteX1" fmla="*/ 183217 w 368643"/>
                <a:gd name="connsiteY1" fmla="*/ 379 h 781528"/>
                <a:gd name="connsiteX2" fmla="*/ 332917 w 368643"/>
                <a:gd name="connsiteY2" fmla="*/ 153593 h 781528"/>
                <a:gd name="connsiteX3" fmla="*/ 356866 w 368643"/>
                <a:gd name="connsiteY3" fmla="*/ 737234 h 781528"/>
                <a:gd name="connsiteX4" fmla="*/ 148161 w 368643"/>
                <a:gd name="connsiteY4" fmla="*/ 768970 h 781528"/>
                <a:gd name="connsiteX5" fmla="*/ 7015 w 368643"/>
                <a:gd name="connsiteY5" fmla="*/ 697048 h 781528"/>
                <a:gd name="connsiteX6" fmla="*/ 19923 w 368643"/>
                <a:gd name="connsiteY6" fmla="*/ 135595 h 781528"/>
                <a:gd name="connsiteX0" fmla="*/ 20324 w 369044"/>
                <a:gd name="connsiteY0" fmla="*/ 135595 h 785398"/>
                <a:gd name="connsiteX1" fmla="*/ 183618 w 369044"/>
                <a:gd name="connsiteY1" fmla="*/ 379 h 785398"/>
                <a:gd name="connsiteX2" fmla="*/ 333318 w 369044"/>
                <a:gd name="connsiteY2" fmla="*/ 153593 h 785398"/>
                <a:gd name="connsiteX3" fmla="*/ 357267 w 369044"/>
                <a:gd name="connsiteY3" fmla="*/ 737234 h 785398"/>
                <a:gd name="connsiteX4" fmla="*/ 154352 w 369044"/>
                <a:gd name="connsiteY4" fmla="*/ 776999 h 785398"/>
                <a:gd name="connsiteX5" fmla="*/ 7416 w 369044"/>
                <a:gd name="connsiteY5" fmla="*/ 697048 h 785398"/>
                <a:gd name="connsiteX6" fmla="*/ 20324 w 369044"/>
                <a:gd name="connsiteY6" fmla="*/ 135595 h 785398"/>
                <a:gd name="connsiteX0" fmla="*/ 20324 w 369044"/>
                <a:gd name="connsiteY0" fmla="*/ 135595 h 789225"/>
                <a:gd name="connsiteX1" fmla="*/ 183618 w 369044"/>
                <a:gd name="connsiteY1" fmla="*/ 379 h 789225"/>
                <a:gd name="connsiteX2" fmla="*/ 333318 w 369044"/>
                <a:gd name="connsiteY2" fmla="*/ 153593 h 789225"/>
                <a:gd name="connsiteX3" fmla="*/ 357267 w 369044"/>
                <a:gd name="connsiteY3" fmla="*/ 737234 h 789225"/>
                <a:gd name="connsiteX4" fmla="*/ 154352 w 369044"/>
                <a:gd name="connsiteY4" fmla="*/ 776999 h 789225"/>
                <a:gd name="connsiteX5" fmla="*/ 7416 w 369044"/>
                <a:gd name="connsiteY5" fmla="*/ 697048 h 789225"/>
                <a:gd name="connsiteX6" fmla="*/ 20324 w 369044"/>
                <a:gd name="connsiteY6" fmla="*/ 135595 h 789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369044" h="789225">
                  <a:moveTo>
                    <a:pt x="20324" y="135595"/>
                  </a:moveTo>
                  <a:cubicBezTo>
                    <a:pt x="42004" y="12676"/>
                    <a:pt x="109499" y="-2880"/>
                    <a:pt x="183618" y="379"/>
                  </a:cubicBezTo>
                  <a:cubicBezTo>
                    <a:pt x="257737" y="3638"/>
                    <a:pt x="333318" y="85012"/>
                    <a:pt x="333318" y="153593"/>
                  </a:cubicBezTo>
                  <a:cubicBezTo>
                    <a:pt x="333318" y="367359"/>
                    <a:pt x="393919" y="646761"/>
                    <a:pt x="357267" y="737234"/>
                  </a:cubicBezTo>
                  <a:cubicBezTo>
                    <a:pt x="304961" y="812594"/>
                    <a:pt x="214610" y="786676"/>
                    <a:pt x="154352" y="776999"/>
                  </a:cubicBezTo>
                  <a:cubicBezTo>
                    <a:pt x="94094" y="767322"/>
                    <a:pt x="29754" y="803949"/>
                    <a:pt x="7416" y="697048"/>
                  </a:cubicBezTo>
                  <a:cubicBezTo>
                    <a:pt x="-14922" y="590147"/>
                    <a:pt x="20324" y="349361"/>
                    <a:pt x="20324" y="135595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5EADCEB2-947E-4C6A-B0FD-D553EA92EEE5}"/>
              </a:ext>
            </a:extLst>
          </p:cNvPr>
          <p:cNvGrpSpPr/>
          <p:nvPr/>
        </p:nvGrpSpPr>
        <p:grpSpPr>
          <a:xfrm>
            <a:off x="1187971" y="4055125"/>
            <a:ext cx="1457166" cy="2390296"/>
            <a:chOff x="1070659" y="3679809"/>
            <a:chExt cx="1691790" cy="2775168"/>
          </a:xfrm>
        </p:grpSpPr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AE6A325C-4739-4D4F-BCBC-D609366BBA2D}"/>
                </a:ext>
              </a:extLst>
            </p:cNvPr>
            <p:cNvGrpSpPr/>
            <p:nvPr/>
          </p:nvGrpSpPr>
          <p:grpSpPr>
            <a:xfrm>
              <a:off x="1342251" y="3679809"/>
              <a:ext cx="1277659" cy="2775168"/>
              <a:chOff x="1342251" y="3679809"/>
              <a:chExt cx="1277659" cy="2775168"/>
            </a:xfrm>
          </p:grpSpPr>
          <p:grpSp>
            <p:nvGrpSpPr>
              <p:cNvPr id="267" name="グループ化 266">
                <a:extLst>
                  <a:ext uri="{FF2B5EF4-FFF2-40B4-BE49-F238E27FC236}">
                    <a16:creationId xmlns:a16="http://schemas.microsoft.com/office/drawing/2014/main" id="{01408263-8CC8-41DA-A2F2-D45013C3678E}"/>
                  </a:ext>
                </a:extLst>
              </p:cNvPr>
              <p:cNvGrpSpPr/>
              <p:nvPr/>
            </p:nvGrpSpPr>
            <p:grpSpPr>
              <a:xfrm>
                <a:off x="1375526" y="4833217"/>
                <a:ext cx="1218450" cy="1621760"/>
                <a:chOff x="1375526" y="4833217"/>
                <a:chExt cx="1218450" cy="1621760"/>
              </a:xfrm>
            </p:grpSpPr>
            <p:sp>
              <p:nvSpPr>
                <p:cNvPr id="306" name="片側の 2 つの角を丸めた四角形 144">
                  <a:extLst>
                    <a:ext uri="{FF2B5EF4-FFF2-40B4-BE49-F238E27FC236}">
                      <a16:creationId xmlns:a16="http://schemas.microsoft.com/office/drawing/2014/main" id="{5CC47BDA-A032-4B21-B620-16CA1D42379E}"/>
                    </a:ext>
                  </a:extLst>
                </p:cNvPr>
                <p:cNvSpPr/>
                <p:nvPr/>
              </p:nvSpPr>
              <p:spPr>
                <a:xfrm>
                  <a:off x="1375526" y="5133990"/>
                  <a:ext cx="1218450" cy="1320987"/>
                </a:xfrm>
                <a:prstGeom prst="round2SameRect">
                  <a:avLst>
                    <a:gd name="adj1" fmla="val 25009"/>
                    <a:gd name="adj2" fmla="val 0"/>
                  </a:avLst>
                </a:pr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07" name="フリーフォーム: 図形 306">
                  <a:extLst>
                    <a:ext uri="{FF2B5EF4-FFF2-40B4-BE49-F238E27FC236}">
                      <a16:creationId xmlns:a16="http://schemas.microsoft.com/office/drawing/2014/main" id="{A7A411E4-EEA5-44F4-8C5D-09735DB93D69}"/>
                    </a:ext>
                  </a:extLst>
                </p:cNvPr>
                <p:cNvSpPr/>
                <p:nvPr/>
              </p:nvSpPr>
              <p:spPr>
                <a:xfrm>
                  <a:off x="2193448" y="5433346"/>
                  <a:ext cx="232502" cy="216752"/>
                </a:xfrm>
                <a:custGeom>
                  <a:avLst/>
                  <a:gdLst>
                    <a:gd name="connsiteX0" fmla="*/ 0 w 472143"/>
                    <a:gd name="connsiteY0" fmla="*/ 0 h 423725"/>
                    <a:gd name="connsiteX1" fmla="*/ 160993 w 472143"/>
                    <a:gd name="connsiteY1" fmla="*/ 0 h 423725"/>
                    <a:gd name="connsiteX2" fmla="*/ 160993 w 472143"/>
                    <a:gd name="connsiteY2" fmla="*/ 1 h 423725"/>
                    <a:gd name="connsiteX3" fmla="*/ 191497 w 472143"/>
                    <a:gd name="connsiteY3" fmla="*/ 1 h 423725"/>
                    <a:gd name="connsiteX4" fmla="*/ 311150 w 472143"/>
                    <a:gd name="connsiteY4" fmla="*/ 215514 h 423725"/>
                    <a:gd name="connsiteX5" fmla="*/ 311150 w 472143"/>
                    <a:gd name="connsiteY5" fmla="*/ 0 h 423725"/>
                    <a:gd name="connsiteX6" fmla="*/ 472143 w 472143"/>
                    <a:gd name="connsiteY6" fmla="*/ 0 h 423725"/>
                    <a:gd name="connsiteX7" fmla="*/ 472143 w 472143"/>
                    <a:gd name="connsiteY7" fmla="*/ 423724 h 423725"/>
                    <a:gd name="connsiteX8" fmla="*/ 426749 w 472143"/>
                    <a:gd name="connsiteY8" fmla="*/ 423724 h 423725"/>
                    <a:gd name="connsiteX9" fmla="*/ 426749 w 472143"/>
                    <a:gd name="connsiteY9" fmla="*/ 423725 h 423725"/>
                    <a:gd name="connsiteX10" fmla="*/ 258093 w 472143"/>
                    <a:gd name="connsiteY10" fmla="*/ 423725 h 423725"/>
                    <a:gd name="connsiteX11" fmla="*/ 160993 w 472143"/>
                    <a:gd name="connsiteY11" fmla="*/ 248834 h 423725"/>
                    <a:gd name="connsiteX12" fmla="*/ 160993 w 472143"/>
                    <a:gd name="connsiteY12" fmla="*/ 423724 h 423725"/>
                    <a:gd name="connsiteX13" fmla="*/ 0 w 472143"/>
                    <a:gd name="connsiteY13" fmla="*/ 423724 h 42372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472143" h="423725">
                      <a:moveTo>
                        <a:pt x="0" y="0"/>
                      </a:moveTo>
                      <a:lnTo>
                        <a:pt x="160993" y="0"/>
                      </a:lnTo>
                      <a:lnTo>
                        <a:pt x="160993" y="1"/>
                      </a:lnTo>
                      <a:lnTo>
                        <a:pt x="191497" y="1"/>
                      </a:lnTo>
                      <a:lnTo>
                        <a:pt x="311150" y="215514"/>
                      </a:lnTo>
                      <a:lnTo>
                        <a:pt x="311150" y="0"/>
                      </a:lnTo>
                      <a:lnTo>
                        <a:pt x="472143" y="0"/>
                      </a:lnTo>
                      <a:lnTo>
                        <a:pt x="472143" y="423724"/>
                      </a:lnTo>
                      <a:lnTo>
                        <a:pt x="426749" y="423724"/>
                      </a:lnTo>
                      <a:lnTo>
                        <a:pt x="426749" y="423725"/>
                      </a:lnTo>
                      <a:lnTo>
                        <a:pt x="258093" y="423725"/>
                      </a:lnTo>
                      <a:lnTo>
                        <a:pt x="160993" y="248834"/>
                      </a:lnTo>
                      <a:lnTo>
                        <a:pt x="160993" y="423724"/>
                      </a:lnTo>
                      <a:lnTo>
                        <a:pt x="0" y="423724"/>
                      </a:lnTo>
                      <a:close/>
                    </a:path>
                  </a:pathLst>
                </a:custGeom>
                <a:solidFill>
                  <a:srgbClr val="FFC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08" name="フリーフォーム: 図形 307">
                  <a:extLst>
                    <a:ext uri="{FF2B5EF4-FFF2-40B4-BE49-F238E27FC236}">
                      <a16:creationId xmlns:a16="http://schemas.microsoft.com/office/drawing/2014/main" id="{A5FB2548-67A8-4270-B5BC-434BB4DDFD1B}"/>
                    </a:ext>
                  </a:extLst>
                </p:cNvPr>
                <p:cNvSpPr/>
                <p:nvPr/>
              </p:nvSpPr>
              <p:spPr>
                <a:xfrm>
                  <a:off x="1678410" y="4833217"/>
                  <a:ext cx="605343" cy="492685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68" name="グループ化 267">
                <a:extLst>
                  <a:ext uri="{FF2B5EF4-FFF2-40B4-BE49-F238E27FC236}">
                    <a16:creationId xmlns:a16="http://schemas.microsoft.com/office/drawing/2014/main" id="{1C59AD3D-9F7D-4B33-8180-DD99E46E261A}"/>
                  </a:ext>
                </a:extLst>
              </p:cNvPr>
              <p:cNvGrpSpPr/>
              <p:nvPr/>
            </p:nvGrpSpPr>
            <p:grpSpPr>
              <a:xfrm>
                <a:off x="1342251" y="3679809"/>
                <a:ext cx="1277659" cy="1367652"/>
                <a:chOff x="-221304" y="2171701"/>
                <a:chExt cx="1277659" cy="1367652"/>
              </a:xfrm>
            </p:grpSpPr>
            <p:sp>
              <p:nvSpPr>
                <p:cNvPr id="284" name="雲 391">
                  <a:extLst>
                    <a:ext uri="{FF2B5EF4-FFF2-40B4-BE49-F238E27FC236}">
                      <a16:creationId xmlns:a16="http://schemas.microsoft.com/office/drawing/2014/main" id="{85192B3C-EC60-40A0-A221-522B9603BE61}"/>
                    </a:ext>
                  </a:extLst>
                </p:cNvPr>
                <p:cNvSpPr/>
                <p:nvPr/>
              </p:nvSpPr>
              <p:spPr>
                <a:xfrm>
                  <a:off x="-192863" y="2305114"/>
                  <a:ext cx="1233083" cy="89524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928791" h="684142">
                      <a:moveTo>
                        <a:pt x="390797" y="508"/>
                      </a:moveTo>
                      <a:cubicBezTo>
                        <a:pt x="396003" y="-92"/>
                        <a:pt x="401215" y="35"/>
                        <a:pt x="406166" y="2032"/>
                      </a:cubicBezTo>
                      <a:cubicBezTo>
                        <a:pt x="406732" y="1224"/>
                        <a:pt x="407453" y="1069"/>
                        <a:pt x="408176" y="930"/>
                      </a:cubicBezTo>
                      <a:cubicBezTo>
                        <a:pt x="429611" y="-3209"/>
                        <a:pt x="451022" y="6582"/>
                        <a:pt x="464396" y="28234"/>
                      </a:cubicBezTo>
                      <a:cubicBezTo>
                        <a:pt x="477769" y="6582"/>
                        <a:pt x="499181" y="-3209"/>
                        <a:pt x="520615" y="930"/>
                      </a:cubicBezTo>
                      <a:cubicBezTo>
                        <a:pt x="521339" y="1069"/>
                        <a:pt x="522059" y="1224"/>
                        <a:pt x="522625" y="2032"/>
                      </a:cubicBezTo>
                      <a:cubicBezTo>
                        <a:pt x="535574" y="-1254"/>
                        <a:pt x="549192" y="1211"/>
                        <a:pt x="561945" y="8686"/>
                      </a:cubicBezTo>
                      <a:lnTo>
                        <a:pt x="590055" y="37923"/>
                      </a:lnTo>
                      <a:cubicBezTo>
                        <a:pt x="628400" y="2229"/>
                        <a:pt x="683194" y="20259"/>
                        <a:pt x="706518" y="80110"/>
                      </a:cubicBezTo>
                      <a:cubicBezTo>
                        <a:pt x="749907" y="45522"/>
                        <a:pt x="805137" y="56745"/>
                        <a:pt x="839202" y="107099"/>
                      </a:cubicBezTo>
                      <a:cubicBezTo>
                        <a:pt x="860762" y="138980"/>
                        <a:pt x="870767" y="182290"/>
                        <a:pt x="866477" y="225236"/>
                      </a:cubicBezTo>
                      <a:cubicBezTo>
                        <a:pt x="866667" y="225964"/>
                        <a:pt x="866872" y="226676"/>
                        <a:pt x="867062" y="227404"/>
                      </a:cubicBezTo>
                      <a:cubicBezTo>
                        <a:pt x="899007" y="231900"/>
                        <a:pt x="924429" y="266060"/>
                        <a:pt x="928291" y="309671"/>
                      </a:cubicBezTo>
                      <a:cubicBezTo>
                        <a:pt x="931584" y="346918"/>
                        <a:pt x="918414" y="383279"/>
                        <a:pt x="894764" y="402227"/>
                      </a:cubicBezTo>
                      <a:cubicBezTo>
                        <a:pt x="911433" y="426383"/>
                        <a:pt x="917464" y="460670"/>
                        <a:pt x="910641" y="492440"/>
                      </a:cubicBezTo>
                      <a:cubicBezTo>
                        <a:pt x="901223" y="536351"/>
                        <a:pt x="869801" y="564607"/>
                        <a:pt x="836337" y="559273"/>
                      </a:cubicBezTo>
                      <a:cubicBezTo>
                        <a:pt x="802272" y="640431"/>
                        <a:pt x="726036" y="667516"/>
                        <a:pt x="667340" y="619330"/>
                      </a:cubicBezTo>
                      <a:cubicBezTo>
                        <a:pt x="642472" y="670096"/>
                        <a:pt x="597072" y="694347"/>
                        <a:pt x="553572" y="680116"/>
                      </a:cubicBezTo>
                      <a:cubicBezTo>
                        <a:pt x="520921" y="669433"/>
                        <a:pt x="494102" y="638537"/>
                        <a:pt x="483380" y="596366"/>
                      </a:cubicBezTo>
                      <a:cubicBezTo>
                        <a:pt x="476530" y="595229"/>
                        <a:pt x="469962" y="592400"/>
                        <a:pt x="464396" y="587273"/>
                      </a:cubicBezTo>
                      <a:cubicBezTo>
                        <a:pt x="458829" y="592400"/>
                        <a:pt x="452261" y="595229"/>
                        <a:pt x="445411" y="596366"/>
                      </a:cubicBezTo>
                      <a:cubicBezTo>
                        <a:pt x="434690" y="638537"/>
                        <a:pt x="407871" y="669433"/>
                        <a:pt x="375219" y="680116"/>
                      </a:cubicBezTo>
                      <a:cubicBezTo>
                        <a:pt x="331719" y="694347"/>
                        <a:pt x="286320" y="670096"/>
                        <a:pt x="261452" y="619330"/>
                      </a:cubicBezTo>
                      <a:cubicBezTo>
                        <a:pt x="202755" y="667516"/>
                        <a:pt x="126520" y="640431"/>
                        <a:pt x="92454" y="559273"/>
                      </a:cubicBezTo>
                      <a:cubicBezTo>
                        <a:pt x="58991" y="564607"/>
                        <a:pt x="27569" y="536351"/>
                        <a:pt x="18150" y="492440"/>
                      </a:cubicBezTo>
                      <a:cubicBezTo>
                        <a:pt x="11328" y="460670"/>
                        <a:pt x="17359" y="426383"/>
                        <a:pt x="34027" y="402227"/>
                      </a:cubicBezTo>
                      <a:cubicBezTo>
                        <a:pt x="10378" y="383279"/>
                        <a:pt x="-2793" y="346918"/>
                        <a:pt x="500" y="309671"/>
                      </a:cubicBezTo>
                      <a:cubicBezTo>
                        <a:pt x="4363" y="266060"/>
                        <a:pt x="29785" y="231900"/>
                        <a:pt x="61729" y="227404"/>
                      </a:cubicBezTo>
                      <a:cubicBezTo>
                        <a:pt x="61919" y="226676"/>
                        <a:pt x="62125" y="225964"/>
                        <a:pt x="62315" y="225236"/>
                      </a:cubicBezTo>
                      <a:cubicBezTo>
                        <a:pt x="58025" y="182290"/>
                        <a:pt x="68029" y="138980"/>
                        <a:pt x="89589" y="107099"/>
                      </a:cubicBezTo>
                      <a:cubicBezTo>
                        <a:pt x="123655" y="56745"/>
                        <a:pt x="178884" y="45522"/>
                        <a:pt x="222273" y="80110"/>
                      </a:cubicBezTo>
                      <a:cubicBezTo>
                        <a:pt x="245597" y="20259"/>
                        <a:pt x="300392" y="2229"/>
                        <a:pt x="338736" y="37923"/>
                      </a:cubicBezTo>
                      <a:lnTo>
                        <a:pt x="366846" y="8686"/>
                      </a:lnTo>
                      <a:cubicBezTo>
                        <a:pt x="374611" y="4135"/>
                        <a:pt x="382696" y="1441"/>
                        <a:pt x="390797" y="508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85" name="グループ化 284">
                  <a:extLst>
                    <a:ext uri="{FF2B5EF4-FFF2-40B4-BE49-F238E27FC236}">
                      <a16:creationId xmlns:a16="http://schemas.microsoft.com/office/drawing/2014/main" id="{40BCA5BD-DAC0-4F7C-8365-B9FB98FA408B}"/>
                    </a:ext>
                  </a:extLst>
                </p:cNvPr>
                <p:cNvGrpSpPr/>
                <p:nvPr/>
              </p:nvGrpSpPr>
              <p:grpSpPr>
                <a:xfrm>
                  <a:off x="-221304" y="2379247"/>
                  <a:ext cx="1277659" cy="1160106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297" name="グループ化 296">
                    <a:extLst>
                      <a:ext uri="{FF2B5EF4-FFF2-40B4-BE49-F238E27FC236}">
                        <a16:creationId xmlns:a16="http://schemas.microsoft.com/office/drawing/2014/main" id="{B679E692-3195-4235-A342-F61B676C92B7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302" name="円/楕円 465">
                      <a:extLst>
                        <a:ext uri="{FF2B5EF4-FFF2-40B4-BE49-F238E27FC236}">
                          <a16:creationId xmlns:a16="http://schemas.microsoft.com/office/drawing/2014/main" id="{F7DB5F8F-4C0A-4908-B006-CD780ED0718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40000"/>
                        <a:lumOff val="6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03" name="円/楕円 466">
                      <a:extLst>
                        <a:ext uri="{FF2B5EF4-FFF2-40B4-BE49-F238E27FC236}">
                          <a16:creationId xmlns:a16="http://schemas.microsoft.com/office/drawing/2014/main" id="{03843574-58AA-4774-AA8E-797A1D82D07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298" name="グループ化 297">
                    <a:extLst>
                      <a:ext uri="{FF2B5EF4-FFF2-40B4-BE49-F238E27FC236}">
                        <a16:creationId xmlns:a16="http://schemas.microsoft.com/office/drawing/2014/main" id="{4CC14EF3-6743-4D0C-BD5F-6861EF20C4C1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300" name="円/楕円 463">
                      <a:extLst>
                        <a:ext uri="{FF2B5EF4-FFF2-40B4-BE49-F238E27FC236}">
                          <a16:creationId xmlns:a16="http://schemas.microsoft.com/office/drawing/2014/main" id="{59EEEE9A-5978-4B84-AD7E-2A3E76F68FA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40000"/>
                        <a:lumOff val="6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301" name="円/楕円 464">
                      <a:extLst>
                        <a:ext uri="{FF2B5EF4-FFF2-40B4-BE49-F238E27FC236}">
                          <a16:creationId xmlns:a16="http://schemas.microsoft.com/office/drawing/2014/main" id="{4A2CC24D-966B-4130-B6D2-701A3D07F8C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99" name="円/楕円 462">
                    <a:extLst>
                      <a:ext uri="{FF2B5EF4-FFF2-40B4-BE49-F238E27FC236}">
                        <a16:creationId xmlns:a16="http://schemas.microsoft.com/office/drawing/2014/main" id="{91CFEEDD-9021-4DCA-BFA0-2D83DB9E3625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solidFill>
                    <a:schemeClr val="accent2">
                      <a:lumMod val="40000"/>
                      <a:lumOff val="6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86" name="円/楕円 456">
                  <a:extLst>
                    <a:ext uri="{FF2B5EF4-FFF2-40B4-BE49-F238E27FC236}">
                      <a16:creationId xmlns:a16="http://schemas.microsoft.com/office/drawing/2014/main" id="{0C893039-7C0E-4F0A-A27D-D03167A67DA7}"/>
                    </a:ext>
                  </a:extLst>
                </p:cNvPr>
                <p:cNvSpPr/>
                <p:nvPr/>
              </p:nvSpPr>
              <p:spPr>
                <a:xfrm>
                  <a:off x="9778" y="2801039"/>
                  <a:ext cx="210357" cy="291863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7" name="円/楕円 457">
                  <a:extLst>
                    <a:ext uri="{FF2B5EF4-FFF2-40B4-BE49-F238E27FC236}">
                      <a16:creationId xmlns:a16="http://schemas.microsoft.com/office/drawing/2014/main" id="{A0FE0799-8442-45D1-BBEB-55DAF2B2BD50}"/>
                    </a:ext>
                  </a:extLst>
                </p:cNvPr>
                <p:cNvSpPr/>
                <p:nvPr/>
              </p:nvSpPr>
              <p:spPr>
                <a:xfrm>
                  <a:off x="597719" y="2801039"/>
                  <a:ext cx="210357" cy="291863"/>
                </a:xfrm>
                <a:prstGeom prst="ellipse">
                  <a:avLst/>
                </a:prstGeom>
                <a:solidFill>
                  <a:sysClr val="window" lastClr="FFFFFF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8" name="円/楕円 458">
                  <a:extLst>
                    <a:ext uri="{FF2B5EF4-FFF2-40B4-BE49-F238E27FC236}">
                      <a16:creationId xmlns:a16="http://schemas.microsoft.com/office/drawing/2014/main" id="{799BE55A-1FE7-46E0-BF4E-51FBD0041D2D}"/>
                    </a:ext>
                  </a:extLst>
                </p:cNvPr>
                <p:cNvSpPr/>
                <p:nvPr/>
              </p:nvSpPr>
              <p:spPr>
                <a:xfrm>
                  <a:off x="47605" y="2923798"/>
                  <a:ext cx="134703" cy="153888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9" name="円/楕円 459">
                  <a:extLst>
                    <a:ext uri="{FF2B5EF4-FFF2-40B4-BE49-F238E27FC236}">
                      <a16:creationId xmlns:a16="http://schemas.microsoft.com/office/drawing/2014/main" id="{61961B1C-E74E-4C77-96F9-4960B37D8EE6}"/>
                    </a:ext>
                  </a:extLst>
                </p:cNvPr>
                <p:cNvSpPr/>
                <p:nvPr/>
              </p:nvSpPr>
              <p:spPr>
                <a:xfrm>
                  <a:off x="635546" y="2923798"/>
                  <a:ext cx="134703" cy="153888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0" name="円/楕円 27">
                  <a:extLst>
                    <a:ext uri="{FF2B5EF4-FFF2-40B4-BE49-F238E27FC236}">
                      <a16:creationId xmlns:a16="http://schemas.microsoft.com/office/drawing/2014/main" id="{70DD1950-D71F-414A-86CF-B9183D8E5D2B}"/>
                    </a:ext>
                  </a:extLst>
                </p:cNvPr>
                <p:cNvSpPr/>
                <p:nvPr/>
              </p:nvSpPr>
              <p:spPr>
                <a:xfrm>
                  <a:off x="313421" y="3345729"/>
                  <a:ext cx="204238" cy="61064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  <a:gd name="connsiteX0" fmla="*/ 3 w 3210421"/>
                    <a:gd name="connsiteY0" fmla="*/ 61472 h 407757"/>
                    <a:gd name="connsiteX1" fmla="*/ 1605217 w 3210421"/>
                    <a:gd name="connsiteY1" fmla="*/ 7567 h 407757"/>
                    <a:gd name="connsiteX2" fmla="*/ 3210421 w 3210421"/>
                    <a:gd name="connsiteY2" fmla="*/ 61472 h 407757"/>
                    <a:gd name="connsiteX3" fmla="*/ 1605212 w 3210421"/>
                    <a:gd name="connsiteY3" fmla="*/ 407757 h 407757"/>
                    <a:gd name="connsiteX4" fmla="*/ 3 w 3210421"/>
                    <a:gd name="connsiteY4" fmla="*/ 61472 h 40775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21" h="407757">
                      <a:moveTo>
                        <a:pt x="3" y="61472"/>
                      </a:moveTo>
                      <a:cubicBezTo>
                        <a:pt x="4" y="-5226"/>
                        <a:pt x="718685" y="7567"/>
                        <a:pt x="1605217" y="7567"/>
                      </a:cubicBezTo>
                      <a:cubicBezTo>
                        <a:pt x="2491749" y="7567"/>
                        <a:pt x="3210421" y="-29770"/>
                        <a:pt x="3210421" y="61472"/>
                      </a:cubicBezTo>
                      <a:cubicBezTo>
                        <a:pt x="3210421" y="152714"/>
                        <a:pt x="2491744" y="407757"/>
                        <a:pt x="1605212" y="407757"/>
                      </a:cubicBezTo>
                      <a:cubicBezTo>
                        <a:pt x="718680" y="407757"/>
                        <a:pt x="2" y="128170"/>
                        <a:pt x="3" y="61472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1" name="円/楕円 449">
                  <a:extLst>
                    <a:ext uri="{FF2B5EF4-FFF2-40B4-BE49-F238E27FC236}">
                      <a16:creationId xmlns:a16="http://schemas.microsoft.com/office/drawing/2014/main" id="{383F36AB-6413-478F-856C-1002C396D689}"/>
                    </a:ext>
                  </a:extLst>
                </p:cNvPr>
                <p:cNvSpPr/>
                <p:nvPr/>
              </p:nvSpPr>
              <p:spPr>
                <a:xfrm>
                  <a:off x="277160" y="3121476"/>
                  <a:ext cx="276751" cy="139431"/>
                </a:xfrm>
                <a:prstGeom prst="ellipse">
                  <a:avLst/>
                </a:prstGeom>
                <a:solidFill>
                  <a:srgbClr val="ED7D31">
                    <a:lumMod val="75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2" name="アーチ 291">
                  <a:extLst>
                    <a:ext uri="{FF2B5EF4-FFF2-40B4-BE49-F238E27FC236}">
                      <a16:creationId xmlns:a16="http://schemas.microsoft.com/office/drawing/2014/main" id="{A7FEBF7F-6BF2-4B5E-8E3F-E4B4174AC1D2}"/>
                    </a:ext>
                  </a:extLst>
                </p:cNvPr>
                <p:cNvSpPr/>
                <p:nvPr/>
              </p:nvSpPr>
              <p:spPr>
                <a:xfrm>
                  <a:off x="-54202" y="2709251"/>
                  <a:ext cx="340995" cy="169689"/>
                </a:xfrm>
                <a:prstGeom prst="blockArc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3" name="アーチ 292">
                  <a:extLst>
                    <a:ext uri="{FF2B5EF4-FFF2-40B4-BE49-F238E27FC236}">
                      <a16:creationId xmlns:a16="http://schemas.microsoft.com/office/drawing/2014/main" id="{346E25EB-7359-4050-A0AA-71CE28F98C1B}"/>
                    </a:ext>
                  </a:extLst>
                </p:cNvPr>
                <p:cNvSpPr/>
                <p:nvPr/>
              </p:nvSpPr>
              <p:spPr>
                <a:xfrm>
                  <a:off x="545442" y="2709251"/>
                  <a:ext cx="340995" cy="169689"/>
                </a:xfrm>
                <a:prstGeom prst="blockArc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4" name="フリーフォーム: 図形 293">
                  <a:extLst>
                    <a:ext uri="{FF2B5EF4-FFF2-40B4-BE49-F238E27FC236}">
                      <a16:creationId xmlns:a16="http://schemas.microsoft.com/office/drawing/2014/main" id="{5FFBC73B-5BEB-4590-9D4E-E2DAEB239E50}"/>
                    </a:ext>
                  </a:extLst>
                </p:cNvPr>
                <p:cNvSpPr/>
                <p:nvPr/>
              </p:nvSpPr>
              <p:spPr>
                <a:xfrm>
                  <a:off x="-37804" y="2171701"/>
                  <a:ext cx="942680" cy="577640"/>
                </a:xfrm>
                <a:custGeom>
                  <a:avLst/>
                  <a:gdLst>
                    <a:gd name="connsiteX0" fmla="*/ 561805 w 998117"/>
                    <a:gd name="connsiteY0" fmla="*/ 738 h 573505"/>
                    <a:gd name="connsiteX1" fmla="*/ 614877 w 998117"/>
                    <a:gd name="connsiteY1" fmla="*/ 76794 h 573505"/>
                    <a:gd name="connsiteX2" fmla="*/ 651886 w 998117"/>
                    <a:gd name="connsiteY2" fmla="*/ 77595 h 573505"/>
                    <a:gd name="connsiteX3" fmla="*/ 669258 w 998117"/>
                    <a:gd name="connsiteY3" fmla="*/ 88309 h 573505"/>
                    <a:gd name="connsiteX4" fmla="*/ 682937 w 998117"/>
                    <a:gd name="connsiteY4" fmla="*/ 82742 h 573505"/>
                    <a:gd name="connsiteX5" fmla="*/ 751465 w 998117"/>
                    <a:gd name="connsiteY5" fmla="*/ 109956 h 573505"/>
                    <a:gd name="connsiteX6" fmla="*/ 753080 w 998117"/>
                    <a:gd name="connsiteY6" fmla="*/ 109959 h 573505"/>
                    <a:gd name="connsiteX7" fmla="*/ 840201 w 998117"/>
                    <a:gd name="connsiteY7" fmla="*/ 106917 h 573505"/>
                    <a:gd name="connsiteX8" fmla="*/ 883636 w 998117"/>
                    <a:gd name="connsiteY8" fmla="*/ 194043 h 573505"/>
                    <a:gd name="connsiteX9" fmla="*/ 883673 w 998117"/>
                    <a:gd name="connsiteY9" fmla="*/ 194055 h 573505"/>
                    <a:gd name="connsiteX10" fmla="*/ 916774 w 998117"/>
                    <a:gd name="connsiteY10" fmla="*/ 204827 h 573505"/>
                    <a:gd name="connsiteX11" fmla="*/ 927989 w 998117"/>
                    <a:gd name="connsiteY11" fmla="*/ 281736 h 573505"/>
                    <a:gd name="connsiteX12" fmla="*/ 928608 w 998117"/>
                    <a:gd name="connsiteY12" fmla="*/ 281925 h 573505"/>
                    <a:gd name="connsiteX13" fmla="*/ 955824 w 998117"/>
                    <a:gd name="connsiteY13" fmla="*/ 290232 h 573505"/>
                    <a:gd name="connsiteX14" fmla="*/ 973220 w 998117"/>
                    <a:gd name="connsiteY14" fmla="*/ 308418 h 573505"/>
                    <a:gd name="connsiteX15" fmla="*/ 975666 w 998117"/>
                    <a:gd name="connsiteY15" fmla="*/ 334501 h 573505"/>
                    <a:gd name="connsiteX16" fmla="*/ 960623 w 998117"/>
                    <a:gd name="connsiteY16" fmla="*/ 359294 h 573505"/>
                    <a:gd name="connsiteX17" fmla="*/ 960174 w 998117"/>
                    <a:gd name="connsiteY17" fmla="*/ 360035 h 573505"/>
                    <a:gd name="connsiteX18" fmla="*/ 997671 w 998117"/>
                    <a:gd name="connsiteY18" fmla="*/ 398497 h 573505"/>
                    <a:gd name="connsiteX19" fmla="*/ 996448 w 998117"/>
                    <a:gd name="connsiteY19" fmla="*/ 416653 h 573505"/>
                    <a:gd name="connsiteX20" fmla="*/ 951144 w 998117"/>
                    <a:gd name="connsiteY20" fmla="*/ 462432 h 573505"/>
                    <a:gd name="connsiteX21" fmla="*/ 951057 w 998117"/>
                    <a:gd name="connsiteY21" fmla="*/ 462641 h 573505"/>
                    <a:gd name="connsiteX22" fmla="*/ 938682 w 998117"/>
                    <a:gd name="connsiteY22" fmla="*/ 492519 h 573505"/>
                    <a:gd name="connsiteX23" fmla="*/ 909805 w 998117"/>
                    <a:gd name="connsiteY23" fmla="*/ 516681 h 573505"/>
                    <a:gd name="connsiteX24" fmla="*/ 852793 w 998117"/>
                    <a:gd name="connsiteY24" fmla="*/ 530025 h 573505"/>
                    <a:gd name="connsiteX25" fmla="*/ 769890 w 998117"/>
                    <a:gd name="connsiteY25" fmla="*/ 566355 h 573505"/>
                    <a:gd name="connsiteX26" fmla="*/ 677701 w 998117"/>
                    <a:gd name="connsiteY26" fmla="*/ 524932 h 573505"/>
                    <a:gd name="connsiteX27" fmla="*/ 606954 w 998117"/>
                    <a:gd name="connsiteY27" fmla="*/ 520216 h 573505"/>
                    <a:gd name="connsiteX28" fmla="*/ 578955 w 998117"/>
                    <a:gd name="connsiteY28" fmla="*/ 447123 h 573505"/>
                    <a:gd name="connsiteX29" fmla="*/ 575269 w 998117"/>
                    <a:gd name="connsiteY29" fmla="*/ 446513 h 573505"/>
                    <a:gd name="connsiteX30" fmla="*/ 557930 w 998117"/>
                    <a:gd name="connsiteY30" fmla="*/ 461065 h 573505"/>
                    <a:gd name="connsiteX31" fmla="*/ 464109 w 998117"/>
                    <a:gd name="connsiteY31" fmla="*/ 435083 h 573505"/>
                    <a:gd name="connsiteX32" fmla="*/ 464075 w 998117"/>
                    <a:gd name="connsiteY32" fmla="*/ 435103 h 573505"/>
                    <a:gd name="connsiteX33" fmla="*/ 433928 w 998117"/>
                    <a:gd name="connsiteY33" fmla="*/ 452506 h 573505"/>
                    <a:gd name="connsiteX34" fmla="*/ 421185 w 998117"/>
                    <a:gd name="connsiteY34" fmla="*/ 453687 h 573505"/>
                    <a:gd name="connsiteX35" fmla="*/ 420029 w 998117"/>
                    <a:gd name="connsiteY35" fmla="*/ 460685 h 573505"/>
                    <a:gd name="connsiteX36" fmla="*/ 403261 w 998117"/>
                    <a:gd name="connsiteY36" fmla="*/ 490884 h 573505"/>
                    <a:gd name="connsiteX37" fmla="*/ 325412 w 998117"/>
                    <a:gd name="connsiteY37" fmla="*/ 499011 h 573505"/>
                    <a:gd name="connsiteX38" fmla="*/ 269780 w 998117"/>
                    <a:gd name="connsiteY38" fmla="*/ 570611 h 573505"/>
                    <a:gd name="connsiteX39" fmla="*/ 187982 w 998117"/>
                    <a:gd name="connsiteY39" fmla="*/ 526907 h 573505"/>
                    <a:gd name="connsiteX40" fmla="*/ 66474 w 998117"/>
                    <a:gd name="connsiteY40" fmla="*/ 483726 h 573505"/>
                    <a:gd name="connsiteX41" fmla="*/ 13049 w 998117"/>
                    <a:gd name="connsiteY41" fmla="*/ 435673 h 573505"/>
                    <a:gd name="connsiteX42" fmla="*/ 24465 w 998117"/>
                    <a:gd name="connsiteY42" fmla="*/ 370811 h 573505"/>
                    <a:gd name="connsiteX43" fmla="*/ 359 w 998117"/>
                    <a:gd name="connsiteY43" fmla="*/ 304263 h 573505"/>
                    <a:gd name="connsiteX44" fmla="*/ 44382 w 998117"/>
                    <a:gd name="connsiteY44" fmla="*/ 245114 h 573505"/>
                    <a:gd name="connsiteX45" fmla="*/ 44804 w 998117"/>
                    <a:gd name="connsiteY45" fmla="*/ 243555 h 573505"/>
                    <a:gd name="connsiteX46" fmla="*/ 64414 w 998117"/>
                    <a:gd name="connsiteY46" fmla="*/ 158616 h 573505"/>
                    <a:gd name="connsiteX47" fmla="*/ 159813 w 998117"/>
                    <a:gd name="connsiteY47" fmla="*/ 139210 h 573505"/>
                    <a:gd name="connsiteX48" fmla="*/ 159834 w 998117"/>
                    <a:gd name="connsiteY48" fmla="*/ 139177 h 573505"/>
                    <a:gd name="connsiteX49" fmla="*/ 178806 w 998117"/>
                    <a:gd name="connsiteY49" fmla="*/ 109992 h 573505"/>
                    <a:gd name="connsiteX50" fmla="*/ 238009 w 998117"/>
                    <a:gd name="connsiteY50" fmla="*/ 102325 h 573505"/>
                    <a:gd name="connsiteX51" fmla="*/ 254744 w 998117"/>
                    <a:gd name="connsiteY51" fmla="*/ 117899 h 573505"/>
                    <a:gd name="connsiteX52" fmla="*/ 263404 w 998117"/>
                    <a:gd name="connsiteY52" fmla="*/ 101509 h 573505"/>
                    <a:gd name="connsiteX53" fmla="*/ 355858 w 998117"/>
                    <a:gd name="connsiteY53" fmla="*/ 60679 h 573505"/>
                    <a:gd name="connsiteX54" fmla="*/ 406681 w 998117"/>
                    <a:gd name="connsiteY54" fmla="*/ 11239 h 573505"/>
                    <a:gd name="connsiteX55" fmla="*/ 479746 w 998117"/>
                    <a:gd name="connsiteY55" fmla="*/ 39311 h 573505"/>
                    <a:gd name="connsiteX56" fmla="*/ 561805 w 998117"/>
                    <a:gd name="connsiteY56" fmla="*/ 738 h 5735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</a:cxnLst>
                  <a:rect l="l" t="t" r="r" b="b"/>
                  <a:pathLst>
                    <a:path w="998117" h="573505">
                      <a:moveTo>
                        <a:pt x="561805" y="738"/>
                      </a:moveTo>
                      <a:cubicBezTo>
                        <a:pt x="594320" y="5808"/>
                        <a:pt x="615500" y="36154"/>
                        <a:pt x="614877" y="76794"/>
                      </a:cubicBezTo>
                      <a:cubicBezTo>
                        <a:pt x="628208" y="73861"/>
                        <a:pt x="640708" y="74300"/>
                        <a:pt x="651886" y="77595"/>
                      </a:cubicBezTo>
                      <a:lnTo>
                        <a:pt x="669258" y="88309"/>
                      </a:lnTo>
                      <a:lnTo>
                        <a:pt x="682937" y="82742"/>
                      </a:lnTo>
                      <a:cubicBezTo>
                        <a:pt x="713943" y="77309"/>
                        <a:pt x="742398" y="88608"/>
                        <a:pt x="751465" y="109956"/>
                      </a:cubicBezTo>
                      <a:cubicBezTo>
                        <a:pt x="752006" y="109953"/>
                        <a:pt x="752539" y="109963"/>
                        <a:pt x="753080" y="109959"/>
                      </a:cubicBezTo>
                      <a:cubicBezTo>
                        <a:pt x="782107" y="98988"/>
                        <a:pt x="814047" y="97877"/>
                        <a:pt x="840201" y="106917"/>
                      </a:cubicBezTo>
                      <a:cubicBezTo>
                        <a:pt x="881510" y="121205"/>
                        <a:pt x="899583" y="157473"/>
                        <a:pt x="883636" y="194043"/>
                      </a:cubicBezTo>
                      <a:lnTo>
                        <a:pt x="883673" y="194055"/>
                      </a:lnTo>
                      <a:lnTo>
                        <a:pt x="916774" y="204827"/>
                      </a:lnTo>
                      <a:cubicBezTo>
                        <a:pt x="943610" y="221395"/>
                        <a:pt x="950489" y="253243"/>
                        <a:pt x="927989" y="281736"/>
                      </a:cubicBezTo>
                      <a:lnTo>
                        <a:pt x="928608" y="281925"/>
                      </a:lnTo>
                      <a:lnTo>
                        <a:pt x="955824" y="290232"/>
                      </a:lnTo>
                      <a:cubicBezTo>
                        <a:pt x="963592" y="294814"/>
                        <a:pt x="969621" y="301010"/>
                        <a:pt x="973220" y="308418"/>
                      </a:cubicBezTo>
                      <a:cubicBezTo>
                        <a:pt x="977184" y="316570"/>
                        <a:pt x="977919" y="325581"/>
                        <a:pt x="975666" y="334501"/>
                      </a:cubicBezTo>
                      <a:lnTo>
                        <a:pt x="960623" y="359294"/>
                      </a:lnTo>
                      <a:lnTo>
                        <a:pt x="960174" y="360035"/>
                      </a:lnTo>
                      <a:cubicBezTo>
                        <a:pt x="981482" y="366538"/>
                        <a:pt x="995093" y="381096"/>
                        <a:pt x="997671" y="398497"/>
                      </a:cubicBezTo>
                      <a:cubicBezTo>
                        <a:pt x="998531" y="404297"/>
                        <a:pt x="998164" y="410414"/>
                        <a:pt x="996448" y="416653"/>
                      </a:cubicBezTo>
                      <a:cubicBezTo>
                        <a:pt x="991222" y="435669"/>
                        <a:pt x="974217" y="452856"/>
                        <a:pt x="951144" y="462432"/>
                      </a:cubicBezTo>
                      <a:lnTo>
                        <a:pt x="951057" y="462641"/>
                      </a:lnTo>
                      <a:lnTo>
                        <a:pt x="938682" y="492519"/>
                      </a:lnTo>
                      <a:cubicBezTo>
                        <a:pt x="931576" y="501846"/>
                        <a:pt x="921733" y="510186"/>
                        <a:pt x="909805" y="516681"/>
                      </a:cubicBezTo>
                      <a:cubicBezTo>
                        <a:pt x="892491" y="526117"/>
                        <a:pt x="872213" y="530867"/>
                        <a:pt x="852793" y="530025"/>
                      </a:cubicBezTo>
                      <a:cubicBezTo>
                        <a:pt x="831948" y="550469"/>
                        <a:pt x="801409" y="563848"/>
                        <a:pt x="769890" y="566355"/>
                      </a:cubicBezTo>
                      <a:cubicBezTo>
                        <a:pt x="727988" y="569688"/>
                        <a:pt x="691552" y="553317"/>
                        <a:pt x="677701" y="524932"/>
                      </a:cubicBezTo>
                      <a:cubicBezTo>
                        <a:pt x="652740" y="531467"/>
                        <a:pt x="626945" y="529742"/>
                        <a:pt x="606954" y="520216"/>
                      </a:cubicBezTo>
                      <a:cubicBezTo>
                        <a:pt x="576576" y="505745"/>
                        <a:pt x="565233" y="476122"/>
                        <a:pt x="578955" y="447123"/>
                      </a:cubicBezTo>
                      <a:lnTo>
                        <a:pt x="575269" y="446513"/>
                      </a:lnTo>
                      <a:lnTo>
                        <a:pt x="557930" y="461065"/>
                      </a:lnTo>
                      <a:cubicBezTo>
                        <a:pt x="519679" y="482220"/>
                        <a:pt x="480630" y="471397"/>
                        <a:pt x="464109" y="435083"/>
                      </a:cubicBezTo>
                      <a:lnTo>
                        <a:pt x="464075" y="435103"/>
                      </a:lnTo>
                      <a:lnTo>
                        <a:pt x="433928" y="452506"/>
                      </a:lnTo>
                      <a:lnTo>
                        <a:pt x="421185" y="453687"/>
                      </a:lnTo>
                      <a:lnTo>
                        <a:pt x="420029" y="460685"/>
                      </a:lnTo>
                      <a:cubicBezTo>
                        <a:pt x="416128" y="472134"/>
                        <a:pt x="410449" y="482462"/>
                        <a:pt x="403261" y="490884"/>
                      </a:cubicBezTo>
                      <a:cubicBezTo>
                        <a:pt x="381420" y="516481"/>
                        <a:pt x="349871" y="519771"/>
                        <a:pt x="325412" y="499011"/>
                      </a:cubicBezTo>
                      <a:cubicBezTo>
                        <a:pt x="317502" y="534669"/>
                        <a:pt x="296321" y="561927"/>
                        <a:pt x="269780" y="570611"/>
                      </a:cubicBezTo>
                      <a:cubicBezTo>
                        <a:pt x="238504" y="580843"/>
                        <a:pt x="205862" y="563407"/>
                        <a:pt x="187982" y="526907"/>
                      </a:cubicBezTo>
                      <a:cubicBezTo>
                        <a:pt x="145779" y="561552"/>
                        <a:pt x="90967" y="542078"/>
                        <a:pt x="66474" y="483726"/>
                      </a:cubicBezTo>
                      <a:cubicBezTo>
                        <a:pt x="42413" y="487561"/>
                        <a:pt x="19821" y="467245"/>
                        <a:pt x="13049" y="435673"/>
                      </a:cubicBezTo>
                      <a:cubicBezTo>
                        <a:pt x="8144" y="412831"/>
                        <a:pt x="12480" y="388179"/>
                        <a:pt x="24465" y="370811"/>
                      </a:cubicBezTo>
                      <a:cubicBezTo>
                        <a:pt x="7461" y="357187"/>
                        <a:pt x="-2008" y="331044"/>
                        <a:pt x="359" y="304263"/>
                      </a:cubicBezTo>
                      <a:cubicBezTo>
                        <a:pt x="3136" y="272908"/>
                        <a:pt x="21415" y="248347"/>
                        <a:pt x="44382" y="245114"/>
                      </a:cubicBezTo>
                      <a:cubicBezTo>
                        <a:pt x="44519" y="244591"/>
                        <a:pt x="44667" y="244079"/>
                        <a:pt x="44804" y="243555"/>
                      </a:cubicBezTo>
                      <a:cubicBezTo>
                        <a:pt x="41719" y="212677"/>
                        <a:pt x="48912" y="181538"/>
                        <a:pt x="64414" y="158616"/>
                      </a:cubicBezTo>
                      <a:cubicBezTo>
                        <a:pt x="88907" y="122411"/>
                        <a:pt x="128616" y="114342"/>
                        <a:pt x="159813" y="139210"/>
                      </a:cubicBezTo>
                      <a:lnTo>
                        <a:pt x="159834" y="139177"/>
                      </a:lnTo>
                      <a:lnTo>
                        <a:pt x="178806" y="109992"/>
                      </a:lnTo>
                      <a:cubicBezTo>
                        <a:pt x="196017" y="93767"/>
                        <a:pt x="218626" y="90610"/>
                        <a:pt x="238009" y="102325"/>
                      </a:cubicBezTo>
                      <a:lnTo>
                        <a:pt x="254744" y="117899"/>
                      </a:lnTo>
                      <a:lnTo>
                        <a:pt x="263404" y="101509"/>
                      </a:lnTo>
                      <a:cubicBezTo>
                        <a:pt x="288952" y="68129"/>
                        <a:pt x="325492" y="51991"/>
                        <a:pt x="355858" y="60679"/>
                      </a:cubicBezTo>
                      <a:cubicBezTo>
                        <a:pt x="367694" y="37752"/>
                        <a:pt x="386230" y="19729"/>
                        <a:pt x="406681" y="11239"/>
                      </a:cubicBezTo>
                      <a:cubicBezTo>
                        <a:pt x="437757" y="-1665"/>
                        <a:pt x="467366" y="9715"/>
                        <a:pt x="479746" y="39311"/>
                      </a:cubicBezTo>
                      <a:cubicBezTo>
                        <a:pt x="502971" y="11122"/>
                        <a:pt x="534212" y="-3563"/>
                        <a:pt x="561805" y="738"/>
                      </a:cubicBezTo>
                      <a:close/>
                    </a:path>
                  </a:pathLst>
                </a:custGeom>
                <a:solidFill>
                  <a:srgbClr val="ED7D31">
                    <a:lumMod val="50000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5" name="フリーフォーム: 図形 294">
                  <a:extLst>
                    <a:ext uri="{FF2B5EF4-FFF2-40B4-BE49-F238E27FC236}">
                      <a16:creationId xmlns:a16="http://schemas.microsoft.com/office/drawing/2014/main" id="{68A8EBC0-9703-45C8-A7B0-6261610721AE}"/>
                    </a:ext>
                  </a:extLst>
                </p:cNvPr>
                <p:cNvSpPr/>
                <p:nvPr/>
              </p:nvSpPr>
              <p:spPr>
                <a:xfrm>
                  <a:off x="27888" y="2799700"/>
                  <a:ext cx="174138" cy="68870"/>
                </a:xfrm>
                <a:custGeom>
                  <a:avLst/>
                  <a:gdLst>
                    <a:gd name="connsiteX0" fmla="*/ 87069 w 174138"/>
                    <a:gd name="connsiteY0" fmla="*/ 0 h 68870"/>
                    <a:gd name="connsiteX1" fmla="*/ 161442 w 174138"/>
                    <a:gd name="connsiteY1" fmla="*/ 42743 h 68870"/>
                    <a:gd name="connsiteX2" fmla="*/ 174138 w 174138"/>
                    <a:gd name="connsiteY2" fmla="*/ 68870 h 68870"/>
                    <a:gd name="connsiteX3" fmla="*/ 87069 w 174138"/>
                    <a:gd name="connsiteY3" fmla="*/ 56462 h 68870"/>
                    <a:gd name="connsiteX4" fmla="*/ 0 w 174138"/>
                    <a:gd name="connsiteY4" fmla="*/ 68870 h 68870"/>
                    <a:gd name="connsiteX5" fmla="*/ 12696 w 174138"/>
                    <a:gd name="connsiteY5" fmla="*/ 42743 h 68870"/>
                    <a:gd name="connsiteX6" fmla="*/ 87069 w 174138"/>
                    <a:gd name="connsiteY6" fmla="*/ 0 h 688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74138" h="68870">
                      <a:moveTo>
                        <a:pt x="87069" y="0"/>
                      </a:moveTo>
                      <a:cubicBezTo>
                        <a:pt x="116114" y="0"/>
                        <a:pt x="142408" y="16334"/>
                        <a:pt x="161442" y="42743"/>
                      </a:cubicBezTo>
                      <a:lnTo>
                        <a:pt x="174138" y="68870"/>
                      </a:lnTo>
                      <a:lnTo>
                        <a:pt x="87069" y="56462"/>
                      </a:lnTo>
                      <a:lnTo>
                        <a:pt x="0" y="68870"/>
                      </a:lnTo>
                      <a:lnTo>
                        <a:pt x="12696" y="42743"/>
                      </a:lnTo>
                      <a:cubicBezTo>
                        <a:pt x="31730" y="16334"/>
                        <a:pt x="58025" y="0"/>
                        <a:pt x="87069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6" name="フリーフォーム: 図形 295">
                  <a:extLst>
                    <a:ext uri="{FF2B5EF4-FFF2-40B4-BE49-F238E27FC236}">
                      <a16:creationId xmlns:a16="http://schemas.microsoft.com/office/drawing/2014/main" id="{81926841-B120-4E93-AD6D-173E3F06B0D2}"/>
                    </a:ext>
                  </a:extLst>
                </p:cNvPr>
                <p:cNvSpPr/>
                <p:nvPr/>
              </p:nvSpPr>
              <p:spPr>
                <a:xfrm>
                  <a:off x="615829" y="2799700"/>
                  <a:ext cx="174138" cy="68870"/>
                </a:xfrm>
                <a:custGeom>
                  <a:avLst/>
                  <a:gdLst>
                    <a:gd name="connsiteX0" fmla="*/ 87069 w 174138"/>
                    <a:gd name="connsiteY0" fmla="*/ 0 h 68870"/>
                    <a:gd name="connsiteX1" fmla="*/ 161442 w 174138"/>
                    <a:gd name="connsiteY1" fmla="*/ 42743 h 68870"/>
                    <a:gd name="connsiteX2" fmla="*/ 174138 w 174138"/>
                    <a:gd name="connsiteY2" fmla="*/ 68870 h 68870"/>
                    <a:gd name="connsiteX3" fmla="*/ 87069 w 174138"/>
                    <a:gd name="connsiteY3" fmla="*/ 56462 h 68870"/>
                    <a:gd name="connsiteX4" fmla="*/ 0 w 174138"/>
                    <a:gd name="connsiteY4" fmla="*/ 68870 h 68870"/>
                    <a:gd name="connsiteX5" fmla="*/ 12696 w 174138"/>
                    <a:gd name="connsiteY5" fmla="*/ 42743 h 68870"/>
                    <a:gd name="connsiteX6" fmla="*/ 87069 w 174138"/>
                    <a:gd name="connsiteY6" fmla="*/ 0 h 6887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74138" h="68870">
                      <a:moveTo>
                        <a:pt x="87069" y="0"/>
                      </a:moveTo>
                      <a:cubicBezTo>
                        <a:pt x="116114" y="0"/>
                        <a:pt x="142408" y="16334"/>
                        <a:pt x="161442" y="42743"/>
                      </a:cubicBezTo>
                      <a:lnTo>
                        <a:pt x="174138" y="68870"/>
                      </a:lnTo>
                      <a:lnTo>
                        <a:pt x="87069" y="56462"/>
                      </a:lnTo>
                      <a:lnTo>
                        <a:pt x="0" y="68870"/>
                      </a:lnTo>
                      <a:lnTo>
                        <a:pt x="12696" y="42743"/>
                      </a:lnTo>
                      <a:cubicBezTo>
                        <a:pt x="31730" y="16334"/>
                        <a:pt x="58025" y="0"/>
                        <a:pt x="87069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265" name="グループ化 264">
              <a:extLst>
                <a:ext uri="{FF2B5EF4-FFF2-40B4-BE49-F238E27FC236}">
                  <a16:creationId xmlns:a16="http://schemas.microsoft.com/office/drawing/2014/main" id="{5299ECB0-A535-4DEA-B2A6-461E6066EB23}"/>
                </a:ext>
              </a:extLst>
            </p:cNvPr>
            <p:cNvGrpSpPr/>
            <p:nvPr/>
          </p:nvGrpSpPr>
          <p:grpSpPr>
            <a:xfrm>
              <a:off x="2145804" y="4413816"/>
              <a:ext cx="616645" cy="1559791"/>
              <a:chOff x="2191349" y="1770013"/>
              <a:chExt cx="547517" cy="1384935"/>
            </a:xfrm>
          </p:grpSpPr>
          <p:sp>
            <p:nvSpPr>
              <p:cNvPr id="266" name="フリーフォーム: 図形 265">
                <a:extLst>
                  <a:ext uri="{FF2B5EF4-FFF2-40B4-BE49-F238E27FC236}">
                    <a16:creationId xmlns:a16="http://schemas.microsoft.com/office/drawing/2014/main" id="{14F5D90B-144E-41A3-97B6-9A823281ECB3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69" name="フリーフォーム: 図形 268">
                <a:extLst>
                  <a:ext uri="{FF2B5EF4-FFF2-40B4-BE49-F238E27FC236}">
                    <a16:creationId xmlns:a16="http://schemas.microsoft.com/office/drawing/2014/main" id="{B5DD0DC0-8575-492F-BBB3-CCB725D97649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270" name="フリーフォーム: 図形 269">
                <a:extLst>
                  <a:ext uri="{FF2B5EF4-FFF2-40B4-BE49-F238E27FC236}">
                    <a16:creationId xmlns:a16="http://schemas.microsoft.com/office/drawing/2014/main" id="{8916BE96-BF4B-464B-9791-4475E1963C5E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40000"/>
                  <a:lumOff val="6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71" name="四角形: 上の 2 つの角を丸める 270">
                <a:extLst>
                  <a:ext uri="{FF2B5EF4-FFF2-40B4-BE49-F238E27FC236}">
                    <a16:creationId xmlns:a16="http://schemas.microsoft.com/office/drawing/2014/main" id="{34ED6010-8E45-459B-A7B0-35A2D0E1BB89}"/>
                  </a:ext>
                </a:extLst>
              </p:cNvPr>
              <p:cNvSpPr/>
              <p:nvPr/>
            </p:nvSpPr>
            <p:spPr>
              <a:xfrm rot="9124084">
                <a:off x="2487733" y="2346738"/>
                <a:ext cx="251133" cy="80821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272" name="グループ化 271">
              <a:extLst>
                <a:ext uri="{FF2B5EF4-FFF2-40B4-BE49-F238E27FC236}">
                  <a16:creationId xmlns:a16="http://schemas.microsoft.com/office/drawing/2014/main" id="{2852E067-EB05-497F-A9FC-C34CC9374264}"/>
                </a:ext>
              </a:extLst>
            </p:cNvPr>
            <p:cNvGrpSpPr/>
            <p:nvPr/>
          </p:nvGrpSpPr>
          <p:grpSpPr>
            <a:xfrm>
              <a:off x="1070659" y="5038473"/>
              <a:ext cx="990212" cy="1202248"/>
              <a:chOff x="1249836" y="2432458"/>
              <a:chExt cx="879208" cy="1067475"/>
            </a:xfrm>
          </p:grpSpPr>
          <p:grpSp>
            <p:nvGrpSpPr>
              <p:cNvPr id="273" name="グループ化 272">
                <a:extLst>
                  <a:ext uri="{FF2B5EF4-FFF2-40B4-BE49-F238E27FC236}">
                    <a16:creationId xmlns:a16="http://schemas.microsoft.com/office/drawing/2014/main" id="{0BE743B2-660E-40E4-84EE-782ED7967FA5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275" name="グループ化 274">
                  <a:extLst>
                    <a:ext uri="{FF2B5EF4-FFF2-40B4-BE49-F238E27FC236}">
                      <a16:creationId xmlns:a16="http://schemas.microsoft.com/office/drawing/2014/main" id="{7705E2F9-76AA-45E4-9440-CBB7B68F56EF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279" name="フリーフォーム: 図形 278">
                    <a:extLst>
                      <a:ext uri="{FF2B5EF4-FFF2-40B4-BE49-F238E27FC236}">
                        <a16:creationId xmlns:a16="http://schemas.microsoft.com/office/drawing/2014/main" id="{D6CD3C9C-345E-4099-8561-DBB40BEC6A8F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280" name="フリーフォーム: 図形 279">
                    <a:extLst>
                      <a:ext uri="{FF2B5EF4-FFF2-40B4-BE49-F238E27FC236}">
                        <a16:creationId xmlns:a16="http://schemas.microsoft.com/office/drawing/2014/main" id="{6B8C0CFA-9D9A-4858-B6CB-B7485B53C35D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276" name="フリーフォーム: 図形 275">
                  <a:extLst>
                    <a:ext uri="{FF2B5EF4-FFF2-40B4-BE49-F238E27FC236}">
                      <a16:creationId xmlns:a16="http://schemas.microsoft.com/office/drawing/2014/main" id="{A6D6003C-88BD-4B4D-8DDD-81EA9F2713C0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77" name="フリーフォーム: 図形 276">
                  <a:extLst>
                    <a:ext uri="{FF2B5EF4-FFF2-40B4-BE49-F238E27FC236}">
                      <a16:creationId xmlns:a16="http://schemas.microsoft.com/office/drawing/2014/main" id="{8C2D5222-B6B4-4324-BC30-7CC751D1C61C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78" name="フリーフォーム: 図形 277">
                  <a:extLst>
                    <a:ext uri="{FF2B5EF4-FFF2-40B4-BE49-F238E27FC236}">
                      <a16:creationId xmlns:a16="http://schemas.microsoft.com/office/drawing/2014/main" id="{7E80D98E-ADC6-4CE9-9A8F-D49A62AFD8A8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274" name="四角形: 上の 2 つの角を丸める 273">
                <a:extLst>
                  <a:ext uri="{FF2B5EF4-FFF2-40B4-BE49-F238E27FC236}">
                    <a16:creationId xmlns:a16="http://schemas.microsoft.com/office/drawing/2014/main" id="{0E16B2FF-693E-4048-B597-20F98CA09A88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A916F912-2E2B-45B8-A915-87F41B387B19}"/>
              </a:ext>
            </a:extLst>
          </p:cNvPr>
          <p:cNvGrpSpPr/>
          <p:nvPr/>
        </p:nvGrpSpPr>
        <p:grpSpPr>
          <a:xfrm>
            <a:off x="4261371" y="4036354"/>
            <a:ext cx="1457166" cy="2407668"/>
            <a:chOff x="4144059" y="3659640"/>
            <a:chExt cx="1691790" cy="2795336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4466D973-D1C6-450D-8F61-C5A3C58F7A02}"/>
                </a:ext>
              </a:extLst>
            </p:cNvPr>
            <p:cNvGrpSpPr/>
            <p:nvPr/>
          </p:nvGrpSpPr>
          <p:grpSpPr>
            <a:xfrm>
              <a:off x="4346178" y="3659640"/>
              <a:ext cx="1397778" cy="2795336"/>
              <a:chOff x="4346178" y="3659640"/>
              <a:chExt cx="1397778" cy="2795336"/>
            </a:xfrm>
          </p:grpSpPr>
          <p:grpSp>
            <p:nvGrpSpPr>
              <p:cNvPr id="225" name="グループ化 224">
                <a:extLst>
                  <a:ext uri="{FF2B5EF4-FFF2-40B4-BE49-F238E27FC236}">
                    <a16:creationId xmlns:a16="http://schemas.microsoft.com/office/drawing/2014/main" id="{1ED2DA93-907D-4729-B28F-BA62D0222CF3}"/>
                  </a:ext>
                </a:extLst>
              </p:cNvPr>
              <p:cNvGrpSpPr/>
              <p:nvPr/>
            </p:nvGrpSpPr>
            <p:grpSpPr>
              <a:xfrm>
                <a:off x="4427305" y="4833218"/>
                <a:ext cx="1260280" cy="1621758"/>
                <a:chOff x="4449527" y="5201111"/>
                <a:chExt cx="974007" cy="1253376"/>
              </a:xfrm>
            </p:grpSpPr>
            <p:sp>
              <p:nvSpPr>
                <p:cNvPr id="260" name="片側の 2 つの角を丸めた四角形 144">
                  <a:extLst>
                    <a:ext uri="{FF2B5EF4-FFF2-40B4-BE49-F238E27FC236}">
                      <a16:creationId xmlns:a16="http://schemas.microsoft.com/office/drawing/2014/main" id="{7AF1CFBE-8B8E-4FA2-BC89-EFF6C13ED141}"/>
                    </a:ext>
                  </a:extLst>
                </p:cNvPr>
                <p:cNvSpPr/>
                <p:nvPr/>
              </p:nvSpPr>
              <p:spPr>
                <a:xfrm>
                  <a:off x="4449527" y="5433562"/>
                  <a:ext cx="974007" cy="1020925"/>
                </a:xfrm>
                <a:prstGeom prst="round2SameRect">
                  <a:avLst>
                    <a:gd name="adj1" fmla="val 28536"/>
                    <a:gd name="adj2" fmla="val 0"/>
                  </a:avLst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61" name="フリーフォーム: 図形 260">
                  <a:extLst>
                    <a:ext uri="{FF2B5EF4-FFF2-40B4-BE49-F238E27FC236}">
                      <a16:creationId xmlns:a16="http://schemas.microsoft.com/office/drawing/2014/main" id="{B0184D80-BDD7-44E0-B180-EB1D5394BEBB}"/>
                    </a:ext>
                  </a:extLst>
                </p:cNvPr>
                <p:cNvSpPr/>
                <p:nvPr/>
              </p:nvSpPr>
              <p:spPr>
                <a:xfrm>
                  <a:off x="4698054" y="5201111"/>
                  <a:ext cx="467839" cy="380772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62" name="二等辺三角形 261">
                  <a:extLst>
                    <a:ext uri="{FF2B5EF4-FFF2-40B4-BE49-F238E27FC236}">
                      <a16:creationId xmlns:a16="http://schemas.microsoft.com/office/drawing/2014/main" id="{082E6633-57F9-4633-907A-5D34D11C48D4}"/>
                    </a:ext>
                  </a:extLst>
                </p:cNvPr>
                <p:cNvSpPr/>
                <p:nvPr/>
              </p:nvSpPr>
              <p:spPr>
                <a:xfrm rot="10800000">
                  <a:off x="4729806" y="5517392"/>
                  <a:ext cx="409782" cy="318739"/>
                </a:xfrm>
                <a:prstGeom prst="triangle">
                  <a:avLst/>
                </a:prstGeom>
                <a:solidFill>
                  <a:schemeClr val="tx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226" name="グループ化 225">
                <a:extLst>
                  <a:ext uri="{FF2B5EF4-FFF2-40B4-BE49-F238E27FC236}">
                    <a16:creationId xmlns:a16="http://schemas.microsoft.com/office/drawing/2014/main" id="{701AD882-F20E-4B22-929F-9484A1F3FF43}"/>
                  </a:ext>
                </a:extLst>
              </p:cNvPr>
              <p:cNvGrpSpPr/>
              <p:nvPr/>
            </p:nvGrpSpPr>
            <p:grpSpPr>
              <a:xfrm>
                <a:off x="4346178" y="3659640"/>
                <a:ext cx="1397778" cy="1418097"/>
                <a:chOff x="1231122" y="2121256"/>
                <a:chExt cx="1397778" cy="1418097"/>
              </a:xfrm>
            </p:grpSpPr>
            <p:sp>
              <p:nvSpPr>
                <p:cNvPr id="242" name="フリーフォーム: 図形 241">
                  <a:extLst>
                    <a:ext uri="{FF2B5EF4-FFF2-40B4-BE49-F238E27FC236}">
                      <a16:creationId xmlns:a16="http://schemas.microsoft.com/office/drawing/2014/main" id="{085BFAB2-3F25-44D1-A7D4-1DD5B0ADFD29}"/>
                    </a:ext>
                  </a:extLst>
                </p:cNvPr>
                <p:cNvSpPr/>
                <p:nvPr/>
              </p:nvSpPr>
              <p:spPr>
                <a:xfrm>
                  <a:off x="1231122" y="2121256"/>
                  <a:ext cx="1397778" cy="848304"/>
                </a:xfrm>
                <a:custGeom>
                  <a:avLst/>
                  <a:gdLst>
                    <a:gd name="connsiteX0" fmla="*/ 698889 w 1397778"/>
                    <a:gd name="connsiteY0" fmla="*/ 0 h 895789"/>
                    <a:gd name="connsiteX1" fmla="*/ 776922 w 1397778"/>
                    <a:gd name="connsiteY1" fmla="*/ 97106 h 895789"/>
                    <a:gd name="connsiteX2" fmla="*/ 879775 w 1397778"/>
                    <a:gd name="connsiteY2" fmla="*/ 21777 h 895789"/>
                    <a:gd name="connsiteX3" fmla="*/ 927661 w 1397778"/>
                    <a:gd name="connsiteY3" fmla="*/ 134040 h 895789"/>
                    <a:gd name="connsiteX4" fmla="*/ 1048334 w 1397778"/>
                    <a:gd name="connsiteY4" fmla="*/ 85623 h 895789"/>
                    <a:gd name="connsiteX5" fmla="*/ 1062815 w 1397778"/>
                    <a:gd name="connsiteY5" fmla="*/ 205397 h 895789"/>
                    <a:gd name="connsiteX6" fmla="*/ 1193078 w 1397778"/>
                    <a:gd name="connsiteY6" fmla="*/ 187189 h 895789"/>
                    <a:gd name="connsiteX7" fmla="*/ 1173166 w 1397778"/>
                    <a:gd name="connsiteY7" fmla="*/ 306308 h 895789"/>
                    <a:gd name="connsiteX8" fmla="*/ 1304145 w 1397778"/>
                    <a:gd name="connsiteY8" fmla="*/ 319551 h 895789"/>
                    <a:gd name="connsiteX9" fmla="*/ 1251199 w 1397778"/>
                    <a:gd name="connsiteY9" fmla="*/ 429900 h 895789"/>
                    <a:gd name="connsiteX10" fmla="*/ 1373964 w 1397778"/>
                    <a:gd name="connsiteY10" fmla="*/ 473690 h 895789"/>
                    <a:gd name="connsiteX11" fmla="*/ 1291587 w 1397778"/>
                    <a:gd name="connsiteY11" fmla="*/ 567745 h 895789"/>
                    <a:gd name="connsiteX12" fmla="*/ 1397778 w 1397778"/>
                    <a:gd name="connsiteY12" fmla="*/ 639102 h 895789"/>
                    <a:gd name="connsiteX13" fmla="*/ 1291587 w 1397778"/>
                    <a:gd name="connsiteY13" fmla="*/ 710459 h 895789"/>
                    <a:gd name="connsiteX14" fmla="*/ 1373964 w 1397778"/>
                    <a:gd name="connsiteY14" fmla="*/ 804514 h 895789"/>
                    <a:gd name="connsiteX15" fmla="*/ 1251199 w 1397778"/>
                    <a:gd name="connsiteY15" fmla="*/ 848304 h 895789"/>
                    <a:gd name="connsiteX16" fmla="*/ 1273983 w 1397778"/>
                    <a:gd name="connsiteY16" fmla="*/ 895789 h 895789"/>
                    <a:gd name="connsiteX17" fmla="*/ 123796 w 1397778"/>
                    <a:gd name="connsiteY17" fmla="*/ 895789 h 895789"/>
                    <a:gd name="connsiteX18" fmla="*/ 146579 w 1397778"/>
                    <a:gd name="connsiteY18" fmla="*/ 848304 h 895789"/>
                    <a:gd name="connsiteX19" fmla="*/ 23814 w 1397778"/>
                    <a:gd name="connsiteY19" fmla="*/ 804514 h 895789"/>
                    <a:gd name="connsiteX20" fmla="*/ 106191 w 1397778"/>
                    <a:gd name="connsiteY20" fmla="*/ 710459 h 895789"/>
                    <a:gd name="connsiteX21" fmla="*/ 0 w 1397778"/>
                    <a:gd name="connsiteY21" fmla="*/ 639102 h 895789"/>
                    <a:gd name="connsiteX22" fmla="*/ 106191 w 1397778"/>
                    <a:gd name="connsiteY22" fmla="*/ 567745 h 895789"/>
                    <a:gd name="connsiteX23" fmla="*/ 23814 w 1397778"/>
                    <a:gd name="connsiteY23" fmla="*/ 473690 h 895789"/>
                    <a:gd name="connsiteX24" fmla="*/ 146579 w 1397778"/>
                    <a:gd name="connsiteY24" fmla="*/ 429900 h 895789"/>
                    <a:gd name="connsiteX25" fmla="*/ 93633 w 1397778"/>
                    <a:gd name="connsiteY25" fmla="*/ 319551 h 895789"/>
                    <a:gd name="connsiteX26" fmla="*/ 224612 w 1397778"/>
                    <a:gd name="connsiteY26" fmla="*/ 306308 h 895789"/>
                    <a:gd name="connsiteX27" fmla="*/ 204700 w 1397778"/>
                    <a:gd name="connsiteY27" fmla="*/ 187189 h 895789"/>
                    <a:gd name="connsiteX28" fmla="*/ 334963 w 1397778"/>
                    <a:gd name="connsiteY28" fmla="*/ 205397 h 895789"/>
                    <a:gd name="connsiteX29" fmla="*/ 349445 w 1397778"/>
                    <a:gd name="connsiteY29" fmla="*/ 85623 h 895789"/>
                    <a:gd name="connsiteX30" fmla="*/ 470117 w 1397778"/>
                    <a:gd name="connsiteY30" fmla="*/ 134040 h 895789"/>
                    <a:gd name="connsiteX31" fmla="*/ 518003 w 1397778"/>
                    <a:gd name="connsiteY31" fmla="*/ 21777 h 895789"/>
                    <a:gd name="connsiteX32" fmla="*/ 620856 w 1397778"/>
                    <a:gd name="connsiteY32" fmla="*/ 97106 h 895789"/>
                    <a:gd name="connsiteX0" fmla="*/ 698889 w 1397778"/>
                    <a:gd name="connsiteY0" fmla="*/ 0 h 895789"/>
                    <a:gd name="connsiteX1" fmla="*/ 776922 w 1397778"/>
                    <a:gd name="connsiteY1" fmla="*/ 97106 h 895789"/>
                    <a:gd name="connsiteX2" fmla="*/ 879775 w 1397778"/>
                    <a:gd name="connsiteY2" fmla="*/ 21777 h 895789"/>
                    <a:gd name="connsiteX3" fmla="*/ 927661 w 1397778"/>
                    <a:gd name="connsiteY3" fmla="*/ 134040 h 895789"/>
                    <a:gd name="connsiteX4" fmla="*/ 1048334 w 1397778"/>
                    <a:gd name="connsiteY4" fmla="*/ 85623 h 895789"/>
                    <a:gd name="connsiteX5" fmla="*/ 1062815 w 1397778"/>
                    <a:gd name="connsiteY5" fmla="*/ 205397 h 895789"/>
                    <a:gd name="connsiteX6" fmla="*/ 1193078 w 1397778"/>
                    <a:gd name="connsiteY6" fmla="*/ 187189 h 895789"/>
                    <a:gd name="connsiteX7" fmla="*/ 1173166 w 1397778"/>
                    <a:gd name="connsiteY7" fmla="*/ 306308 h 895789"/>
                    <a:gd name="connsiteX8" fmla="*/ 1304145 w 1397778"/>
                    <a:gd name="connsiteY8" fmla="*/ 319551 h 895789"/>
                    <a:gd name="connsiteX9" fmla="*/ 1251199 w 1397778"/>
                    <a:gd name="connsiteY9" fmla="*/ 429900 h 895789"/>
                    <a:gd name="connsiteX10" fmla="*/ 1373964 w 1397778"/>
                    <a:gd name="connsiteY10" fmla="*/ 473690 h 895789"/>
                    <a:gd name="connsiteX11" fmla="*/ 1291587 w 1397778"/>
                    <a:gd name="connsiteY11" fmla="*/ 567745 h 895789"/>
                    <a:gd name="connsiteX12" fmla="*/ 1397778 w 1397778"/>
                    <a:gd name="connsiteY12" fmla="*/ 639102 h 895789"/>
                    <a:gd name="connsiteX13" fmla="*/ 1291587 w 1397778"/>
                    <a:gd name="connsiteY13" fmla="*/ 710459 h 895789"/>
                    <a:gd name="connsiteX14" fmla="*/ 1373964 w 1397778"/>
                    <a:gd name="connsiteY14" fmla="*/ 804514 h 895789"/>
                    <a:gd name="connsiteX15" fmla="*/ 1251199 w 1397778"/>
                    <a:gd name="connsiteY15" fmla="*/ 848304 h 895789"/>
                    <a:gd name="connsiteX16" fmla="*/ 1273983 w 1397778"/>
                    <a:gd name="connsiteY16" fmla="*/ 895789 h 895789"/>
                    <a:gd name="connsiteX17" fmla="*/ 146579 w 1397778"/>
                    <a:gd name="connsiteY17" fmla="*/ 848304 h 895789"/>
                    <a:gd name="connsiteX18" fmla="*/ 23814 w 1397778"/>
                    <a:gd name="connsiteY18" fmla="*/ 804514 h 895789"/>
                    <a:gd name="connsiteX19" fmla="*/ 106191 w 1397778"/>
                    <a:gd name="connsiteY19" fmla="*/ 710459 h 895789"/>
                    <a:gd name="connsiteX20" fmla="*/ 0 w 1397778"/>
                    <a:gd name="connsiteY20" fmla="*/ 639102 h 895789"/>
                    <a:gd name="connsiteX21" fmla="*/ 106191 w 1397778"/>
                    <a:gd name="connsiteY21" fmla="*/ 567745 h 895789"/>
                    <a:gd name="connsiteX22" fmla="*/ 23814 w 1397778"/>
                    <a:gd name="connsiteY22" fmla="*/ 473690 h 895789"/>
                    <a:gd name="connsiteX23" fmla="*/ 146579 w 1397778"/>
                    <a:gd name="connsiteY23" fmla="*/ 429900 h 895789"/>
                    <a:gd name="connsiteX24" fmla="*/ 93633 w 1397778"/>
                    <a:gd name="connsiteY24" fmla="*/ 319551 h 895789"/>
                    <a:gd name="connsiteX25" fmla="*/ 224612 w 1397778"/>
                    <a:gd name="connsiteY25" fmla="*/ 306308 h 895789"/>
                    <a:gd name="connsiteX26" fmla="*/ 204700 w 1397778"/>
                    <a:gd name="connsiteY26" fmla="*/ 187189 h 895789"/>
                    <a:gd name="connsiteX27" fmla="*/ 334963 w 1397778"/>
                    <a:gd name="connsiteY27" fmla="*/ 205397 h 895789"/>
                    <a:gd name="connsiteX28" fmla="*/ 349445 w 1397778"/>
                    <a:gd name="connsiteY28" fmla="*/ 85623 h 895789"/>
                    <a:gd name="connsiteX29" fmla="*/ 470117 w 1397778"/>
                    <a:gd name="connsiteY29" fmla="*/ 134040 h 895789"/>
                    <a:gd name="connsiteX30" fmla="*/ 518003 w 1397778"/>
                    <a:gd name="connsiteY30" fmla="*/ 21777 h 895789"/>
                    <a:gd name="connsiteX31" fmla="*/ 620856 w 1397778"/>
                    <a:gd name="connsiteY31" fmla="*/ 97106 h 895789"/>
                    <a:gd name="connsiteX32" fmla="*/ 698889 w 1397778"/>
                    <a:gd name="connsiteY32" fmla="*/ 0 h 895789"/>
                    <a:gd name="connsiteX0" fmla="*/ 698889 w 1397778"/>
                    <a:gd name="connsiteY0" fmla="*/ 0 h 848304"/>
                    <a:gd name="connsiteX1" fmla="*/ 776922 w 1397778"/>
                    <a:gd name="connsiteY1" fmla="*/ 97106 h 848304"/>
                    <a:gd name="connsiteX2" fmla="*/ 879775 w 1397778"/>
                    <a:gd name="connsiteY2" fmla="*/ 21777 h 848304"/>
                    <a:gd name="connsiteX3" fmla="*/ 927661 w 1397778"/>
                    <a:gd name="connsiteY3" fmla="*/ 134040 h 848304"/>
                    <a:gd name="connsiteX4" fmla="*/ 1048334 w 1397778"/>
                    <a:gd name="connsiteY4" fmla="*/ 85623 h 848304"/>
                    <a:gd name="connsiteX5" fmla="*/ 1062815 w 1397778"/>
                    <a:gd name="connsiteY5" fmla="*/ 205397 h 848304"/>
                    <a:gd name="connsiteX6" fmla="*/ 1193078 w 1397778"/>
                    <a:gd name="connsiteY6" fmla="*/ 187189 h 848304"/>
                    <a:gd name="connsiteX7" fmla="*/ 1173166 w 1397778"/>
                    <a:gd name="connsiteY7" fmla="*/ 306308 h 848304"/>
                    <a:gd name="connsiteX8" fmla="*/ 1304145 w 1397778"/>
                    <a:gd name="connsiteY8" fmla="*/ 319551 h 848304"/>
                    <a:gd name="connsiteX9" fmla="*/ 1251199 w 1397778"/>
                    <a:gd name="connsiteY9" fmla="*/ 429900 h 848304"/>
                    <a:gd name="connsiteX10" fmla="*/ 1373964 w 1397778"/>
                    <a:gd name="connsiteY10" fmla="*/ 473690 h 848304"/>
                    <a:gd name="connsiteX11" fmla="*/ 1291587 w 1397778"/>
                    <a:gd name="connsiteY11" fmla="*/ 567745 h 848304"/>
                    <a:gd name="connsiteX12" fmla="*/ 1397778 w 1397778"/>
                    <a:gd name="connsiteY12" fmla="*/ 639102 h 848304"/>
                    <a:gd name="connsiteX13" fmla="*/ 1291587 w 1397778"/>
                    <a:gd name="connsiteY13" fmla="*/ 710459 h 848304"/>
                    <a:gd name="connsiteX14" fmla="*/ 1373964 w 1397778"/>
                    <a:gd name="connsiteY14" fmla="*/ 804514 h 848304"/>
                    <a:gd name="connsiteX15" fmla="*/ 1251199 w 1397778"/>
                    <a:gd name="connsiteY15" fmla="*/ 848304 h 848304"/>
                    <a:gd name="connsiteX16" fmla="*/ 146579 w 1397778"/>
                    <a:gd name="connsiteY16" fmla="*/ 848304 h 848304"/>
                    <a:gd name="connsiteX17" fmla="*/ 23814 w 1397778"/>
                    <a:gd name="connsiteY17" fmla="*/ 804514 h 848304"/>
                    <a:gd name="connsiteX18" fmla="*/ 106191 w 1397778"/>
                    <a:gd name="connsiteY18" fmla="*/ 710459 h 848304"/>
                    <a:gd name="connsiteX19" fmla="*/ 0 w 1397778"/>
                    <a:gd name="connsiteY19" fmla="*/ 639102 h 848304"/>
                    <a:gd name="connsiteX20" fmla="*/ 106191 w 1397778"/>
                    <a:gd name="connsiteY20" fmla="*/ 567745 h 848304"/>
                    <a:gd name="connsiteX21" fmla="*/ 23814 w 1397778"/>
                    <a:gd name="connsiteY21" fmla="*/ 473690 h 848304"/>
                    <a:gd name="connsiteX22" fmla="*/ 146579 w 1397778"/>
                    <a:gd name="connsiteY22" fmla="*/ 429900 h 848304"/>
                    <a:gd name="connsiteX23" fmla="*/ 93633 w 1397778"/>
                    <a:gd name="connsiteY23" fmla="*/ 319551 h 848304"/>
                    <a:gd name="connsiteX24" fmla="*/ 224612 w 1397778"/>
                    <a:gd name="connsiteY24" fmla="*/ 306308 h 848304"/>
                    <a:gd name="connsiteX25" fmla="*/ 204700 w 1397778"/>
                    <a:gd name="connsiteY25" fmla="*/ 187189 h 848304"/>
                    <a:gd name="connsiteX26" fmla="*/ 334963 w 1397778"/>
                    <a:gd name="connsiteY26" fmla="*/ 205397 h 848304"/>
                    <a:gd name="connsiteX27" fmla="*/ 349445 w 1397778"/>
                    <a:gd name="connsiteY27" fmla="*/ 85623 h 848304"/>
                    <a:gd name="connsiteX28" fmla="*/ 470117 w 1397778"/>
                    <a:gd name="connsiteY28" fmla="*/ 134040 h 848304"/>
                    <a:gd name="connsiteX29" fmla="*/ 518003 w 1397778"/>
                    <a:gd name="connsiteY29" fmla="*/ 21777 h 848304"/>
                    <a:gd name="connsiteX30" fmla="*/ 620856 w 1397778"/>
                    <a:gd name="connsiteY30" fmla="*/ 97106 h 848304"/>
                    <a:gd name="connsiteX31" fmla="*/ 698889 w 1397778"/>
                    <a:gd name="connsiteY31" fmla="*/ 0 h 84830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397778" h="848304">
                      <a:moveTo>
                        <a:pt x="698889" y="0"/>
                      </a:moveTo>
                      <a:lnTo>
                        <a:pt x="776922" y="97106"/>
                      </a:lnTo>
                      <a:lnTo>
                        <a:pt x="879775" y="21777"/>
                      </a:lnTo>
                      <a:lnTo>
                        <a:pt x="927661" y="134040"/>
                      </a:lnTo>
                      <a:lnTo>
                        <a:pt x="1048334" y="85623"/>
                      </a:lnTo>
                      <a:lnTo>
                        <a:pt x="1062815" y="205397"/>
                      </a:lnTo>
                      <a:lnTo>
                        <a:pt x="1193078" y="187189"/>
                      </a:lnTo>
                      <a:lnTo>
                        <a:pt x="1173166" y="306308"/>
                      </a:lnTo>
                      <a:lnTo>
                        <a:pt x="1304145" y="319551"/>
                      </a:lnTo>
                      <a:lnTo>
                        <a:pt x="1251199" y="429900"/>
                      </a:lnTo>
                      <a:lnTo>
                        <a:pt x="1373964" y="473690"/>
                      </a:lnTo>
                      <a:lnTo>
                        <a:pt x="1291587" y="567745"/>
                      </a:lnTo>
                      <a:lnTo>
                        <a:pt x="1397778" y="639102"/>
                      </a:lnTo>
                      <a:lnTo>
                        <a:pt x="1291587" y="710459"/>
                      </a:lnTo>
                      <a:lnTo>
                        <a:pt x="1373964" y="804514"/>
                      </a:lnTo>
                      <a:lnTo>
                        <a:pt x="1251199" y="848304"/>
                      </a:lnTo>
                      <a:lnTo>
                        <a:pt x="146579" y="848304"/>
                      </a:lnTo>
                      <a:lnTo>
                        <a:pt x="23814" y="804514"/>
                      </a:lnTo>
                      <a:lnTo>
                        <a:pt x="106191" y="710459"/>
                      </a:lnTo>
                      <a:lnTo>
                        <a:pt x="0" y="639102"/>
                      </a:lnTo>
                      <a:lnTo>
                        <a:pt x="106191" y="567745"/>
                      </a:lnTo>
                      <a:lnTo>
                        <a:pt x="23814" y="473690"/>
                      </a:lnTo>
                      <a:lnTo>
                        <a:pt x="146579" y="429900"/>
                      </a:lnTo>
                      <a:lnTo>
                        <a:pt x="93633" y="319551"/>
                      </a:lnTo>
                      <a:lnTo>
                        <a:pt x="224612" y="306308"/>
                      </a:lnTo>
                      <a:lnTo>
                        <a:pt x="204700" y="187189"/>
                      </a:lnTo>
                      <a:lnTo>
                        <a:pt x="334963" y="205397"/>
                      </a:lnTo>
                      <a:lnTo>
                        <a:pt x="349445" y="85623"/>
                      </a:lnTo>
                      <a:lnTo>
                        <a:pt x="470117" y="134040"/>
                      </a:lnTo>
                      <a:lnTo>
                        <a:pt x="518003" y="21777"/>
                      </a:lnTo>
                      <a:lnTo>
                        <a:pt x="620856" y="97106"/>
                      </a:lnTo>
                      <a:lnTo>
                        <a:pt x="698889" y="0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43" name="グループ化 242">
                  <a:extLst>
                    <a:ext uri="{FF2B5EF4-FFF2-40B4-BE49-F238E27FC236}">
                      <a16:creationId xmlns:a16="http://schemas.microsoft.com/office/drawing/2014/main" id="{CE374AD0-D403-467D-9685-F7D864F4E882}"/>
                    </a:ext>
                  </a:extLst>
                </p:cNvPr>
                <p:cNvGrpSpPr/>
                <p:nvPr/>
              </p:nvGrpSpPr>
              <p:grpSpPr>
                <a:xfrm>
                  <a:off x="1297904" y="2379247"/>
                  <a:ext cx="1277659" cy="1160106"/>
                  <a:chOff x="2791855" y="2017486"/>
                  <a:chExt cx="1150919" cy="1045028"/>
                </a:xfrm>
                <a:solidFill>
                  <a:srgbClr val="FFCC99"/>
                </a:solidFill>
              </p:grpSpPr>
              <p:grpSp>
                <p:nvGrpSpPr>
                  <p:cNvPr id="252" name="グループ化 251">
                    <a:extLst>
                      <a:ext uri="{FF2B5EF4-FFF2-40B4-BE49-F238E27FC236}">
                        <a16:creationId xmlns:a16="http://schemas.microsoft.com/office/drawing/2014/main" id="{98977DEC-04AF-499D-A166-E838B0813E77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2791855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57" name="円/楕円 489">
                      <a:extLst>
                        <a:ext uri="{FF2B5EF4-FFF2-40B4-BE49-F238E27FC236}">
                          <a16:creationId xmlns:a16="http://schemas.microsoft.com/office/drawing/2014/main" id="{449AF7E5-AD81-4BDF-9F97-5D61CD015DA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58" name="円/楕円 490">
                      <a:extLst>
                        <a:ext uri="{FF2B5EF4-FFF2-40B4-BE49-F238E27FC236}">
                          <a16:creationId xmlns:a16="http://schemas.microsoft.com/office/drawing/2014/main" id="{FE6A7D4C-A216-4B13-B985-6C7A7902A56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253" name="グループ化 252">
                    <a:extLst>
                      <a:ext uri="{FF2B5EF4-FFF2-40B4-BE49-F238E27FC236}">
                        <a16:creationId xmlns:a16="http://schemas.microsoft.com/office/drawing/2014/main" id="{0FCB1960-E2C6-46DD-8293-2DA67CA75C6C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3720768" y="2459301"/>
                    <a:ext cx="222006" cy="333008"/>
                    <a:chOff x="2680607" y="2825750"/>
                    <a:chExt cx="157843" cy="236764"/>
                  </a:xfrm>
                  <a:grpFill/>
                </p:grpSpPr>
                <p:sp>
                  <p:nvSpPr>
                    <p:cNvPr id="255" name="円/楕円 487">
                      <a:extLst>
                        <a:ext uri="{FF2B5EF4-FFF2-40B4-BE49-F238E27FC236}">
                          <a16:creationId xmlns:a16="http://schemas.microsoft.com/office/drawing/2014/main" id="{D9C3802A-8C3F-4F7D-9F65-7FC05237884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solidFill>
                      <a:schemeClr val="accent2">
                        <a:lumMod val="60000"/>
                        <a:lumOff val="40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256" name="円/楕円 488">
                      <a:extLst>
                        <a:ext uri="{FF2B5EF4-FFF2-40B4-BE49-F238E27FC236}">
                          <a16:creationId xmlns:a16="http://schemas.microsoft.com/office/drawing/2014/main" id="{302BB4B5-8514-4D92-99C7-0E108AC1146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254" name="円/楕円 486">
                    <a:extLst>
                      <a:ext uri="{FF2B5EF4-FFF2-40B4-BE49-F238E27FC236}">
                        <a16:creationId xmlns:a16="http://schemas.microsoft.com/office/drawing/2014/main" id="{002C51B3-FF1F-4698-A3F8-A654F99A324C}"/>
                      </a:ext>
                    </a:extLst>
                  </p:cNvPr>
                  <p:cNvSpPr/>
                  <p:nvPr/>
                </p:nvSpPr>
                <p:spPr>
                  <a:xfrm>
                    <a:off x="2902857" y="2017486"/>
                    <a:ext cx="928914" cy="1045028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4" name="円/楕円 479">
                  <a:extLst>
                    <a:ext uri="{FF2B5EF4-FFF2-40B4-BE49-F238E27FC236}">
                      <a16:creationId xmlns:a16="http://schemas.microsoft.com/office/drawing/2014/main" id="{8989CD85-49A3-43F5-AB5D-185DD8DB27C3}"/>
                    </a:ext>
                  </a:extLst>
                </p:cNvPr>
                <p:cNvSpPr/>
                <p:nvPr/>
              </p:nvSpPr>
              <p:spPr>
                <a:xfrm>
                  <a:off x="1563292" y="2911242"/>
                  <a:ext cx="152660" cy="8369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5" name="円/楕円 480">
                  <a:extLst>
                    <a:ext uri="{FF2B5EF4-FFF2-40B4-BE49-F238E27FC236}">
                      <a16:creationId xmlns:a16="http://schemas.microsoft.com/office/drawing/2014/main" id="{39D8FE8F-9ED2-4AF2-AC72-2E186A86CA5F}"/>
                    </a:ext>
                  </a:extLst>
                </p:cNvPr>
                <p:cNvSpPr/>
                <p:nvPr/>
              </p:nvSpPr>
              <p:spPr>
                <a:xfrm>
                  <a:off x="2138169" y="2911242"/>
                  <a:ext cx="152660" cy="83694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6" name="円/楕円 472">
                  <a:extLst>
                    <a:ext uri="{FF2B5EF4-FFF2-40B4-BE49-F238E27FC236}">
                      <a16:creationId xmlns:a16="http://schemas.microsoft.com/office/drawing/2014/main" id="{20470CB7-5F5C-46C8-A19B-6F612B66323E}"/>
                    </a:ext>
                  </a:extLst>
                </p:cNvPr>
                <p:cNvSpPr/>
                <p:nvPr/>
              </p:nvSpPr>
              <p:spPr>
                <a:xfrm>
                  <a:off x="1499857" y="2704001"/>
                  <a:ext cx="296131" cy="6550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47" name="円/楕円 473">
                  <a:extLst>
                    <a:ext uri="{FF2B5EF4-FFF2-40B4-BE49-F238E27FC236}">
                      <a16:creationId xmlns:a16="http://schemas.microsoft.com/office/drawing/2014/main" id="{8D2ECFF7-6A5E-47DC-A0B4-2938C8C28818}"/>
                    </a:ext>
                  </a:extLst>
                </p:cNvPr>
                <p:cNvSpPr/>
                <p:nvPr/>
              </p:nvSpPr>
              <p:spPr>
                <a:xfrm>
                  <a:off x="2063644" y="2704001"/>
                  <a:ext cx="296131" cy="65506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48" name="グループ化 247">
                  <a:extLst>
                    <a:ext uri="{FF2B5EF4-FFF2-40B4-BE49-F238E27FC236}">
                      <a16:creationId xmlns:a16="http://schemas.microsoft.com/office/drawing/2014/main" id="{52DC6E81-6F59-46DC-964E-D4F6D943805F}"/>
                    </a:ext>
                  </a:extLst>
                </p:cNvPr>
                <p:cNvGrpSpPr/>
                <p:nvPr/>
              </p:nvGrpSpPr>
              <p:grpSpPr>
                <a:xfrm>
                  <a:off x="1819207" y="3040652"/>
                  <a:ext cx="240026" cy="203430"/>
                  <a:chOff x="7084627" y="3040652"/>
                  <a:chExt cx="240026" cy="203430"/>
                </a:xfrm>
                <a:solidFill>
                  <a:schemeClr val="accent2">
                    <a:lumMod val="75000"/>
                  </a:schemeClr>
                </a:solidFill>
              </p:grpSpPr>
              <p:sp>
                <p:nvSpPr>
                  <p:cNvPr id="250" name="円/楕円 662">
                    <a:extLst>
                      <a:ext uri="{FF2B5EF4-FFF2-40B4-BE49-F238E27FC236}">
                        <a16:creationId xmlns:a16="http://schemas.microsoft.com/office/drawing/2014/main" id="{3AEF3D5B-5259-4922-B018-6FE0F1672533}"/>
                      </a:ext>
                    </a:extLst>
                  </p:cNvPr>
                  <p:cNvSpPr/>
                  <p:nvPr/>
                </p:nvSpPr>
                <p:spPr>
                  <a:xfrm>
                    <a:off x="7084627" y="3102163"/>
                    <a:ext cx="240026" cy="125443"/>
                  </a:xfrm>
                  <a:custGeom>
                    <a:avLst/>
                    <a:gdLst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63515 h 127030"/>
                      <a:gd name="connsiteX1" fmla="*/ 120013 w 240026"/>
                      <a:gd name="connsiteY1" fmla="*/ 0 h 127030"/>
                      <a:gd name="connsiteX2" fmla="*/ 240026 w 240026"/>
                      <a:gd name="connsiteY2" fmla="*/ 63515 h 127030"/>
                      <a:gd name="connsiteX3" fmla="*/ 120013 w 240026"/>
                      <a:gd name="connsiteY3" fmla="*/ 127030 h 127030"/>
                      <a:gd name="connsiteX4" fmla="*/ 0 w 240026"/>
                      <a:gd name="connsiteY4" fmla="*/ 63515 h 127030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368"/>
                      <a:gd name="connsiteX1" fmla="*/ 115251 w 240026"/>
                      <a:gd name="connsiteY1" fmla="*/ 0 h 160368"/>
                      <a:gd name="connsiteX2" fmla="*/ 240026 w 240026"/>
                      <a:gd name="connsiteY2" fmla="*/ 96853 h 160368"/>
                      <a:gd name="connsiteX3" fmla="*/ 120013 w 240026"/>
                      <a:gd name="connsiteY3" fmla="*/ 160368 h 160368"/>
                      <a:gd name="connsiteX4" fmla="*/ 0 w 240026"/>
                      <a:gd name="connsiteY4" fmla="*/ 96853 h 160368"/>
                      <a:gd name="connsiteX0" fmla="*/ 0 w 240026"/>
                      <a:gd name="connsiteY0" fmla="*/ 96853 h 160451"/>
                      <a:gd name="connsiteX1" fmla="*/ 115251 w 240026"/>
                      <a:gd name="connsiteY1" fmla="*/ 0 h 160451"/>
                      <a:gd name="connsiteX2" fmla="*/ 240026 w 240026"/>
                      <a:gd name="connsiteY2" fmla="*/ 96853 h 160451"/>
                      <a:gd name="connsiteX3" fmla="*/ 120013 w 240026"/>
                      <a:gd name="connsiteY3" fmla="*/ 160368 h 160451"/>
                      <a:gd name="connsiteX4" fmla="*/ 0 w 240026"/>
                      <a:gd name="connsiteY4" fmla="*/ 96853 h 1604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240026" h="160451">
                        <a:moveTo>
                          <a:pt x="0" y="96853"/>
                        </a:moveTo>
                        <a:cubicBezTo>
                          <a:pt x="0" y="37409"/>
                          <a:pt x="48970" y="0"/>
                          <a:pt x="115251" y="0"/>
                        </a:cubicBezTo>
                        <a:cubicBezTo>
                          <a:pt x="181532" y="0"/>
                          <a:pt x="240026" y="28271"/>
                          <a:pt x="240026" y="96853"/>
                        </a:cubicBezTo>
                        <a:cubicBezTo>
                          <a:pt x="240026" y="165435"/>
                          <a:pt x="186294" y="160368"/>
                          <a:pt x="120013" y="160368"/>
                        </a:cubicBezTo>
                        <a:cubicBezTo>
                          <a:pt x="53732" y="160368"/>
                          <a:pt x="0" y="156297"/>
                          <a:pt x="0" y="96853"/>
                        </a:cubicBezTo>
                        <a:close/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51" name="フリーフォーム: 図形 250">
                    <a:extLst>
                      <a:ext uri="{FF2B5EF4-FFF2-40B4-BE49-F238E27FC236}">
                        <a16:creationId xmlns:a16="http://schemas.microsoft.com/office/drawing/2014/main" id="{0CE50F5F-A1F1-41FC-9F66-46A081DFF543}"/>
                      </a:ext>
                    </a:extLst>
                  </p:cNvPr>
                  <p:cNvSpPr/>
                  <p:nvPr/>
                </p:nvSpPr>
                <p:spPr>
                  <a:xfrm>
                    <a:off x="7137014" y="3040652"/>
                    <a:ext cx="135252" cy="203430"/>
                  </a:xfrm>
                  <a:custGeom>
                    <a:avLst/>
                    <a:gdLst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  <a:gd name="connsiteX7" fmla="*/ 51484 w 168590"/>
                      <a:gd name="connsiteY7" fmla="*/ 11330 h 241869"/>
                      <a:gd name="connsiteX8" fmla="*/ 84295 w 168590"/>
                      <a:gd name="connsiteY8" fmla="*/ 18031 h 241869"/>
                      <a:gd name="connsiteX9" fmla="*/ 117107 w 168590"/>
                      <a:gd name="connsiteY9" fmla="*/ 11330 h 241869"/>
                      <a:gd name="connsiteX0" fmla="*/ 84295 w 175735"/>
                      <a:gd name="connsiteY0" fmla="*/ 18031 h 241869"/>
                      <a:gd name="connsiteX1" fmla="*/ 117107 w 175735"/>
                      <a:gd name="connsiteY1" fmla="*/ 11330 h 241869"/>
                      <a:gd name="connsiteX2" fmla="*/ 133718 w 175735"/>
                      <a:gd name="connsiteY2" fmla="*/ 0 h 241869"/>
                      <a:gd name="connsiteX3" fmla="*/ 145091 w 175735"/>
                      <a:gd name="connsiteY3" fmla="*/ 28432 h 241869"/>
                      <a:gd name="connsiteX4" fmla="*/ 168590 w 175735"/>
                      <a:gd name="connsiteY4" fmla="*/ 156595 h 241869"/>
                      <a:gd name="connsiteX5" fmla="*/ 84295 w 175735"/>
                      <a:gd name="connsiteY5" fmla="*/ 241869 h 241869"/>
                      <a:gd name="connsiteX6" fmla="*/ 0 w 175735"/>
                      <a:gd name="connsiteY6" fmla="*/ 156595 h 241869"/>
                      <a:gd name="connsiteX7" fmla="*/ 25880 w 175735"/>
                      <a:gd name="connsiteY7" fmla="*/ 28432 h 241869"/>
                      <a:gd name="connsiteX8" fmla="*/ 37274 w 175735"/>
                      <a:gd name="connsiteY8" fmla="*/ 1638 h 241869"/>
                      <a:gd name="connsiteX9" fmla="*/ 51484 w 175735"/>
                      <a:gd name="connsiteY9" fmla="*/ 11330 h 241869"/>
                      <a:gd name="connsiteX10" fmla="*/ 175735 w 175735"/>
                      <a:gd name="connsiteY10" fmla="*/ 109471 h 241869"/>
                      <a:gd name="connsiteX0" fmla="*/ 84295 w 168590"/>
                      <a:gd name="connsiteY0" fmla="*/ 18031 h 241869"/>
                      <a:gd name="connsiteX1" fmla="*/ 117107 w 168590"/>
                      <a:gd name="connsiteY1" fmla="*/ 11330 h 241869"/>
                      <a:gd name="connsiteX2" fmla="*/ 133718 w 168590"/>
                      <a:gd name="connsiteY2" fmla="*/ 0 h 241869"/>
                      <a:gd name="connsiteX3" fmla="*/ 145091 w 168590"/>
                      <a:gd name="connsiteY3" fmla="*/ 28432 h 241869"/>
                      <a:gd name="connsiteX4" fmla="*/ 168590 w 168590"/>
                      <a:gd name="connsiteY4" fmla="*/ 156595 h 241869"/>
                      <a:gd name="connsiteX5" fmla="*/ 84295 w 168590"/>
                      <a:gd name="connsiteY5" fmla="*/ 241869 h 241869"/>
                      <a:gd name="connsiteX6" fmla="*/ 0 w 168590"/>
                      <a:gd name="connsiteY6" fmla="*/ 156595 h 241869"/>
                      <a:gd name="connsiteX7" fmla="*/ 25880 w 168590"/>
                      <a:gd name="connsiteY7" fmla="*/ 28432 h 241869"/>
                      <a:gd name="connsiteX8" fmla="*/ 37274 w 168590"/>
                      <a:gd name="connsiteY8" fmla="*/ 1638 h 241869"/>
                      <a:gd name="connsiteX9" fmla="*/ 51484 w 168590"/>
                      <a:gd name="connsiteY9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8" fmla="*/ 51484 w 168590"/>
                      <a:gd name="connsiteY8" fmla="*/ 11330 h 241869"/>
                      <a:gd name="connsiteX0" fmla="*/ 117107 w 168590"/>
                      <a:gd name="connsiteY0" fmla="*/ 11330 h 241869"/>
                      <a:gd name="connsiteX1" fmla="*/ 133718 w 168590"/>
                      <a:gd name="connsiteY1" fmla="*/ 0 h 241869"/>
                      <a:gd name="connsiteX2" fmla="*/ 145091 w 168590"/>
                      <a:gd name="connsiteY2" fmla="*/ 28432 h 241869"/>
                      <a:gd name="connsiteX3" fmla="*/ 168590 w 168590"/>
                      <a:gd name="connsiteY3" fmla="*/ 156595 h 241869"/>
                      <a:gd name="connsiteX4" fmla="*/ 84295 w 168590"/>
                      <a:gd name="connsiteY4" fmla="*/ 241869 h 241869"/>
                      <a:gd name="connsiteX5" fmla="*/ 0 w 168590"/>
                      <a:gd name="connsiteY5" fmla="*/ 156595 h 241869"/>
                      <a:gd name="connsiteX6" fmla="*/ 25880 w 168590"/>
                      <a:gd name="connsiteY6" fmla="*/ 28432 h 241869"/>
                      <a:gd name="connsiteX7" fmla="*/ 37274 w 168590"/>
                      <a:gd name="connsiteY7" fmla="*/ 1638 h 241869"/>
                      <a:gd name="connsiteX0" fmla="*/ 133718 w 168590"/>
                      <a:gd name="connsiteY0" fmla="*/ 0 h 241869"/>
                      <a:gd name="connsiteX1" fmla="*/ 145091 w 168590"/>
                      <a:gd name="connsiteY1" fmla="*/ 28432 h 241869"/>
                      <a:gd name="connsiteX2" fmla="*/ 168590 w 168590"/>
                      <a:gd name="connsiteY2" fmla="*/ 156595 h 241869"/>
                      <a:gd name="connsiteX3" fmla="*/ 84295 w 168590"/>
                      <a:gd name="connsiteY3" fmla="*/ 241869 h 241869"/>
                      <a:gd name="connsiteX4" fmla="*/ 0 w 168590"/>
                      <a:gd name="connsiteY4" fmla="*/ 156595 h 241869"/>
                      <a:gd name="connsiteX5" fmla="*/ 25880 w 168590"/>
                      <a:gd name="connsiteY5" fmla="*/ 28432 h 241869"/>
                      <a:gd name="connsiteX6" fmla="*/ 37274 w 168590"/>
                      <a:gd name="connsiteY6" fmla="*/ 1638 h 241869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168590" h="241869">
                        <a:moveTo>
                          <a:pt x="133718" y="0"/>
                        </a:moveTo>
                        <a:lnTo>
                          <a:pt x="145091" y="28432"/>
                        </a:lnTo>
                        <a:cubicBezTo>
                          <a:pt x="159751" y="77796"/>
                          <a:pt x="168590" y="133047"/>
                          <a:pt x="168590" y="156595"/>
                        </a:cubicBezTo>
                        <a:cubicBezTo>
                          <a:pt x="168590" y="203691"/>
                          <a:pt x="130850" y="241869"/>
                          <a:pt x="84295" y="241869"/>
                        </a:cubicBezTo>
                        <a:cubicBezTo>
                          <a:pt x="37740" y="241869"/>
                          <a:pt x="0" y="203691"/>
                          <a:pt x="0" y="156595"/>
                        </a:cubicBezTo>
                        <a:cubicBezTo>
                          <a:pt x="0" y="133047"/>
                          <a:pt x="10031" y="77796"/>
                          <a:pt x="25880" y="28432"/>
                        </a:cubicBezTo>
                        <a:lnTo>
                          <a:pt x="37274" y="1638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49" name="フリーフォーム: 図形 248">
                  <a:extLst>
                    <a:ext uri="{FF2B5EF4-FFF2-40B4-BE49-F238E27FC236}">
                      <a16:creationId xmlns:a16="http://schemas.microsoft.com/office/drawing/2014/main" id="{C9368C57-D220-428D-B5FA-515FAC58DE9F}"/>
                    </a:ext>
                  </a:extLst>
                </p:cNvPr>
                <p:cNvSpPr/>
                <p:nvPr/>
              </p:nvSpPr>
              <p:spPr>
                <a:xfrm>
                  <a:off x="1852110" y="3349227"/>
                  <a:ext cx="188240" cy="67770"/>
                </a:xfrm>
                <a:custGeom>
                  <a:avLst/>
                  <a:gdLst>
                    <a:gd name="connsiteX0" fmla="*/ 0 w 485124"/>
                    <a:gd name="connsiteY0" fmla="*/ 0 h 247877"/>
                    <a:gd name="connsiteX1" fmla="*/ 16958 w 485124"/>
                    <a:gd name="connsiteY1" fmla="*/ 4041 h 247877"/>
                    <a:gd name="connsiteX2" fmla="*/ 242562 w 485124"/>
                    <a:gd name="connsiteY2" fmla="*/ 24039 h 247877"/>
                    <a:gd name="connsiteX3" fmla="*/ 468167 w 485124"/>
                    <a:gd name="connsiteY3" fmla="*/ 4041 h 247877"/>
                    <a:gd name="connsiteX4" fmla="*/ 485124 w 485124"/>
                    <a:gd name="connsiteY4" fmla="*/ 0 h 247877"/>
                    <a:gd name="connsiteX5" fmla="*/ 467238 w 485124"/>
                    <a:gd name="connsiteY5" fmla="*/ 92456 h 247877"/>
                    <a:gd name="connsiteX6" fmla="*/ 242562 w 485124"/>
                    <a:gd name="connsiteY6" fmla="*/ 247877 h 247877"/>
                    <a:gd name="connsiteX7" fmla="*/ 17886 w 485124"/>
                    <a:gd name="connsiteY7" fmla="*/ 92456 h 247877"/>
                    <a:gd name="connsiteX0" fmla="*/ 0 w 485124"/>
                    <a:gd name="connsiteY0" fmla="*/ 62634 h 310511"/>
                    <a:gd name="connsiteX1" fmla="*/ 16958 w 485124"/>
                    <a:gd name="connsiteY1" fmla="*/ 66675 h 310511"/>
                    <a:gd name="connsiteX2" fmla="*/ 242562 w 485124"/>
                    <a:gd name="connsiteY2" fmla="*/ 0 h 310511"/>
                    <a:gd name="connsiteX3" fmla="*/ 468167 w 485124"/>
                    <a:gd name="connsiteY3" fmla="*/ 66675 h 310511"/>
                    <a:gd name="connsiteX4" fmla="*/ 485124 w 485124"/>
                    <a:gd name="connsiteY4" fmla="*/ 62634 h 310511"/>
                    <a:gd name="connsiteX5" fmla="*/ 467238 w 485124"/>
                    <a:gd name="connsiteY5" fmla="*/ 155090 h 310511"/>
                    <a:gd name="connsiteX6" fmla="*/ 242562 w 485124"/>
                    <a:gd name="connsiteY6" fmla="*/ 310511 h 310511"/>
                    <a:gd name="connsiteX7" fmla="*/ 17886 w 485124"/>
                    <a:gd name="connsiteY7" fmla="*/ 155090 h 310511"/>
                    <a:gd name="connsiteX8" fmla="*/ 0 w 485124"/>
                    <a:gd name="connsiteY8" fmla="*/ 62634 h 310511"/>
                    <a:gd name="connsiteX0" fmla="*/ 0 w 485124"/>
                    <a:gd name="connsiteY0" fmla="*/ 62634 h 310511"/>
                    <a:gd name="connsiteX1" fmla="*/ 242562 w 485124"/>
                    <a:gd name="connsiteY1" fmla="*/ 0 h 310511"/>
                    <a:gd name="connsiteX2" fmla="*/ 468167 w 485124"/>
                    <a:gd name="connsiteY2" fmla="*/ 66675 h 310511"/>
                    <a:gd name="connsiteX3" fmla="*/ 485124 w 485124"/>
                    <a:gd name="connsiteY3" fmla="*/ 62634 h 310511"/>
                    <a:gd name="connsiteX4" fmla="*/ 467238 w 485124"/>
                    <a:gd name="connsiteY4" fmla="*/ 155090 h 310511"/>
                    <a:gd name="connsiteX5" fmla="*/ 242562 w 485124"/>
                    <a:gd name="connsiteY5" fmla="*/ 310511 h 310511"/>
                    <a:gd name="connsiteX6" fmla="*/ 17886 w 485124"/>
                    <a:gd name="connsiteY6" fmla="*/ 155090 h 310511"/>
                    <a:gd name="connsiteX7" fmla="*/ 0 w 485124"/>
                    <a:gd name="connsiteY7" fmla="*/ 62634 h 310511"/>
                    <a:gd name="connsiteX0" fmla="*/ 0 w 485124"/>
                    <a:gd name="connsiteY0" fmla="*/ 62634 h 310511"/>
                    <a:gd name="connsiteX1" fmla="*/ 242562 w 485124"/>
                    <a:gd name="connsiteY1" fmla="*/ 0 h 310511"/>
                    <a:gd name="connsiteX2" fmla="*/ 485124 w 485124"/>
                    <a:gd name="connsiteY2" fmla="*/ 62634 h 310511"/>
                    <a:gd name="connsiteX3" fmla="*/ 467238 w 485124"/>
                    <a:gd name="connsiteY3" fmla="*/ 155090 h 310511"/>
                    <a:gd name="connsiteX4" fmla="*/ 242562 w 485124"/>
                    <a:gd name="connsiteY4" fmla="*/ 310511 h 310511"/>
                    <a:gd name="connsiteX5" fmla="*/ 17886 w 485124"/>
                    <a:gd name="connsiteY5" fmla="*/ 155090 h 310511"/>
                    <a:gd name="connsiteX6" fmla="*/ 0 w 485124"/>
                    <a:gd name="connsiteY6" fmla="*/ 62634 h 31051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85124" h="310511">
                      <a:moveTo>
                        <a:pt x="0" y="62634"/>
                      </a:moveTo>
                      <a:lnTo>
                        <a:pt x="242562" y="0"/>
                      </a:lnTo>
                      <a:cubicBezTo>
                        <a:pt x="323416" y="0"/>
                        <a:pt x="447678" y="36786"/>
                        <a:pt x="485124" y="62634"/>
                      </a:cubicBezTo>
                      <a:lnTo>
                        <a:pt x="467238" y="155090"/>
                      </a:lnTo>
                      <a:cubicBezTo>
                        <a:pt x="430221" y="246424"/>
                        <a:pt x="343563" y="310511"/>
                        <a:pt x="242562" y="310511"/>
                      </a:cubicBezTo>
                      <a:cubicBezTo>
                        <a:pt x="141562" y="310511"/>
                        <a:pt x="54903" y="246424"/>
                        <a:pt x="17886" y="155090"/>
                      </a:cubicBezTo>
                      <a:lnTo>
                        <a:pt x="0" y="62634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81" name="グループ化 280">
              <a:extLst>
                <a:ext uri="{FF2B5EF4-FFF2-40B4-BE49-F238E27FC236}">
                  <a16:creationId xmlns:a16="http://schemas.microsoft.com/office/drawing/2014/main" id="{7CC116B8-F347-44FF-B0BA-F9F503A8F67A}"/>
                </a:ext>
              </a:extLst>
            </p:cNvPr>
            <p:cNvGrpSpPr/>
            <p:nvPr/>
          </p:nvGrpSpPr>
          <p:grpSpPr>
            <a:xfrm>
              <a:off x="5219204" y="4413816"/>
              <a:ext cx="616645" cy="1559791"/>
              <a:chOff x="2191349" y="1770013"/>
              <a:chExt cx="547517" cy="1384935"/>
            </a:xfrm>
          </p:grpSpPr>
          <p:sp>
            <p:nvSpPr>
              <p:cNvPr id="282" name="フリーフォーム: 図形 281">
                <a:extLst>
                  <a:ext uri="{FF2B5EF4-FFF2-40B4-BE49-F238E27FC236}">
                    <a16:creationId xmlns:a16="http://schemas.microsoft.com/office/drawing/2014/main" id="{E6151319-DC70-4B38-8F9E-940BC7A6FFB0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3" name="フリーフォーム: 図形 282">
                <a:extLst>
                  <a:ext uri="{FF2B5EF4-FFF2-40B4-BE49-F238E27FC236}">
                    <a16:creationId xmlns:a16="http://schemas.microsoft.com/office/drawing/2014/main" id="{7841E63A-D0AB-413A-87E9-BD3B2525FB34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09" name="フリーフォーム: 図形 308">
                <a:extLst>
                  <a:ext uri="{FF2B5EF4-FFF2-40B4-BE49-F238E27FC236}">
                    <a16:creationId xmlns:a16="http://schemas.microsoft.com/office/drawing/2014/main" id="{62406B93-FFAB-4444-94B0-7E1EA8E2409C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60000"/>
                  <a:lumOff val="4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10" name="四角形: 上の 2 つの角を丸める 309">
                <a:extLst>
                  <a:ext uri="{FF2B5EF4-FFF2-40B4-BE49-F238E27FC236}">
                    <a16:creationId xmlns:a16="http://schemas.microsoft.com/office/drawing/2014/main" id="{EEF977F8-78EA-4476-BD67-1BACC79982F1}"/>
                  </a:ext>
                </a:extLst>
              </p:cNvPr>
              <p:cNvSpPr/>
              <p:nvPr/>
            </p:nvSpPr>
            <p:spPr>
              <a:xfrm rot="9124084">
                <a:off x="2487733" y="2346738"/>
                <a:ext cx="251133" cy="80821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11" name="グループ化 310">
              <a:extLst>
                <a:ext uri="{FF2B5EF4-FFF2-40B4-BE49-F238E27FC236}">
                  <a16:creationId xmlns:a16="http://schemas.microsoft.com/office/drawing/2014/main" id="{22ECA22C-1D83-40D2-9953-8ED974B654DA}"/>
                </a:ext>
              </a:extLst>
            </p:cNvPr>
            <p:cNvGrpSpPr/>
            <p:nvPr/>
          </p:nvGrpSpPr>
          <p:grpSpPr>
            <a:xfrm>
              <a:off x="4144059" y="5038473"/>
              <a:ext cx="990212" cy="1202248"/>
              <a:chOff x="1249836" y="2432458"/>
              <a:chExt cx="879208" cy="1067475"/>
            </a:xfrm>
          </p:grpSpPr>
          <p:grpSp>
            <p:nvGrpSpPr>
              <p:cNvPr id="312" name="グループ化 311">
                <a:extLst>
                  <a:ext uri="{FF2B5EF4-FFF2-40B4-BE49-F238E27FC236}">
                    <a16:creationId xmlns:a16="http://schemas.microsoft.com/office/drawing/2014/main" id="{0DEE6908-3DA3-4582-9E30-D0F19909A242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314" name="グループ化 313">
                  <a:extLst>
                    <a:ext uri="{FF2B5EF4-FFF2-40B4-BE49-F238E27FC236}">
                      <a16:creationId xmlns:a16="http://schemas.microsoft.com/office/drawing/2014/main" id="{6E31D5F6-F5F8-49DB-8745-80F92442CDC4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318" name="フリーフォーム: 図形 317">
                    <a:extLst>
                      <a:ext uri="{FF2B5EF4-FFF2-40B4-BE49-F238E27FC236}">
                        <a16:creationId xmlns:a16="http://schemas.microsoft.com/office/drawing/2014/main" id="{5C992F11-1DCC-450B-800D-E47E9A728A19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19" name="フリーフォーム: 図形 318">
                    <a:extLst>
                      <a:ext uri="{FF2B5EF4-FFF2-40B4-BE49-F238E27FC236}">
                        <a16:creationId xmlns:a16="http://schemas.microsoft.com/office/drawing/2014/main" id="{28787DEE-2BA6-4FF2-8F22-07817C979594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15" name="フリーフォーム: 図形 314">
                  <a:extLst>
                    <a:ext uri="{FF2B5EF4-FFF2-40B4-BE49-F238E27FC236}">
                      <a16:creationId xmlns:a16="http://schemas.microsoft.com/office/drawing/2014/main" id="{E6A107CD-2968-4302-9954-EC408073EADE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6" name="フリーフォーム: 図形 315">
                  <a:extLst>
                    <a:ext uri="{FF2B5EF4-FFF2-40B4-BE49-F238E27FC236}">
                      <a16:creationId xmlns:a16="http://schemas.microsoft.com/office/drawing/2014/main" id="{4EC7D90D-E48B-46B9-85F1-CC2FE4C03817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17" name="フリーフォーム: 図形 316">
                  <a:extLst>
                    <a:ext uri="{FF2B5EF4-FFF2-40B4-BE49-F238E27FC236}">
                      <a16:creationId xmlns:a16="http://schemas.microsoft.com/office/drawing/2014/main" id="{CADDC3AD-50B1-45FE-AD15-F72018DC1E27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13" name="四角形: 上の 2 つの角を丸める 312">
                <a:extLst>
                  <a:ext uri="{FF2B5EF4-FFF2-40B4-BE49-F238E27FC236}">
                    <a16:creationId xmlns:a16="http://schemas.microsoft.com/office/drawing/2014/main" id="{2460142A-F8F6-4AA9-B3E4-18580A78A041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5002E6B8-EB8F-48ED-A430-5B75A86AC65C}"/>
              </a:ext>
            </a:extLst>
          </p:cNvPr>
          <p:cNvGrpSpPr/>
          <p:nvPr/>
        </p:nvGrpSpPr>
        <p:grpSpPr>
          <a:xfrm>
            <a:off x="7125221" y="4059330"/>
            <a:ext cx="1457166" cy="2375310"/>
            <a:chOff x="7007909" y="3685220"/>
            <a:chExt cx="1691790" cy="2757769"/>
          </a:xfrm>
        </p:grpSpPr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77B6BA22-EA2E-4C1C-8034-D7586B76AF18}"/>
                </a:ext>
              </a:extLst>
            </p:cNvPr>
            <p:cNvGrpSpPr/>
            <p:nvPr/>
          </p:nvGrpSpPr>
          <p:grpSpPr>
            <a:xfrm>
              <a:off x="7248013" y="3685220"/>
              <a:ext cx="1306338" cy="2757769"/>
              <a:chOff x="7248013" y="3685220"/>
              <a:chExt cx="1306338" cy="2757769"/>
            </a:xfrm>
          </p:grpSpPr>
          <p:grpSp>
            <p:nvGrpSpPr>
              <p:cNvPr id="169" name="グループ化 168">
                <a:extLst>
                  <a:ext uri="{FF2B5EF4-FFF2-40B4-BE49-F238E27FC236}">
                    <a16:creationId xmlns:a16="http://schemas.microsoft.com/office/drawing/2014/main" id="{7A0AA38E-0E52-4D07-B728-94636EC04BAF}"/>
                  </a:ext>
                </a:extLst>
              </p:cNvPr>
              <p:cNvGrpSpPr/>
              <p:nvPr/>
            </p:nvGrpSpPr>
            <p:grpSpPr>
              <a:xfrm>
                <a:off x="7285006" y="4833216"/>
                <a:ext cx="1250966" cy="1609773"/>
                <a:chOff x="7285006" y="4833216"/>
                <a:chExt cx="1250966" cy="1609773"/>
              </a:xfrm>
            </p:grpSpPr>
            <p:sp>
              <p:nvSpPr>
                <p:cNvPr id="206" name="フリーフォーム: 図形 205">
                  <a:extLst>
                    <a:ext uri="{FF2B5EF4-FFF2-40B4-BE49-F238E27FC236}">
                      <a16:creationId xmlns:a16="http://schemas.microsoft.com/office/drawing/2014/main" id="{6F06C970-CCDA-4CDF-A6ED-F59DE56209E7}"/>
                    </a:ext>
                  </a:extLst>
                </p:cNvPr>
                <p:cNvSpPr/>
                <p:nvPr/>
              </p:nvSpPr>
              <p:spPr>
                <a:xfrm>
                  <a:off x="7606586" y="4833216"/>
                  <a:ext cx="600869" cy="489043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8" name="片側の 2 つの角を丸めた四角形 144">
                  <a:extLst>
                    <a:ext uri="{FF2B5EF4-FFF2-40B4-BE49-F238E27FC236}">
                      <a16:creationId xmlns:a16="http://schemas.microsoft.com/office/drawing/2014/main" id="{EE40BD2D-7132-424E-ACD3-FCBC622DC5B5}"/>
                    </a:ext>
                  </a:extLst>
                </p:cNvPr>
                <p:cNvSpPr/>
                <p:nvPr/>
              </p:nvSpPr>
              <p:spPr>
                <a:xfrm>
                  <a:off x="7285006" y="5131766"/>
                  <a:ext cx="1250966" cy="1311223"/>
                </a:xfrm>
                <a:prstGeom prst="round2SameRect">
                  <a:avLst>
                    <a:gd name="adj1" fmla="val 14323"/>
                    <a:gd name="adj2" fmla="val 0"/>
                  </a:avLst>
                </a:prstGeom>
                <a:solidFill>
                  <a:srgbClr val="00206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9" name="台形 208">
                  <a:extLst>
                    <a:ext uri="{FF2B5EF4-FFF2-40B4-BE49-F238E27FC236}">
                      <a16:creationId xmlns:a16="http://schemas.microsoft.com/office/drawing/2014/main" id="{A53F1606-5EC6-4588-93BD-ADD4A27FC0D0}"/>
                    </a:ext>
                  </a:extLst>
                </p:cNvPr>
                <p:cNvSpPr/>
                <p:nvPr/>
              </p:nvSpPr>
              <p:spPr>
                <a:xfrm rot="10800000">
                  <a:off x="7629200" y="5140974"/>
                  <a:ext cx="572056" cy="792372"/>
                </a:xfrm>
                <a:prstGeom prst="trapezoid">
                  <a:avLst>
                    <a:gd name="adj" fmla="val 32076"/>
                  </a:avLst>
                </a:prstGeom>
                <a:solidFill>
                  <a:schemeClr val="accent5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10" name="楕円 209">
                  <a:extLst>
                    <a:ext uri="{FF2B5EF4-FFF2-40B4-BE49-F238E27FC236}">
                      <a16:creationId xmlns:a16="http://schemas.microsoft.com/office/drawing/2014/main" id="{A3BB9770-A366-467B-A19C-941CDA681BBC}"/>
                    </a:ext>
                  </a:extLst>
                </p:cNvPr>
                <p:cNvSpPr/>
                <p:nvPr/>
              </p:nvSpPr>
              <p:spPr>
                <a:xfrm>
                  <a:off x="7876904" y="6254750"/>
                  <a:ext cx="88900" cy="88900"/>
                </a:xfrm>
                <a:prstGeom prst="ellipse">
                  <a:avLst/>
                </a:prstGeom>
                <a:solidFill>
                  <a:srgbClr val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1" name="台形 731">
                  <a:extLst>
                    <a:ext uri="{FF2B5EF4-FFF2-40B4-BE49-F238E27FC236}">
                      <a16:creationId xmlns:a16="http://schemas.microsoft.com/office/drawing/2014/main" id="{8DF0DF08-881B-4E84-BCCB-8B40DAACA3D9}"/>
                    </a:ext>
                  </a:extLst>
                </p:cNvPr>
                <p:cNvSpPr/>
                <p:nvPr/>
              </p:nvSpPr>
              <p:spPr>
                <a:xfrm rot="10800000" flipV="1">
                  <a:off x="7809668" y="5264677"/>
                  <a:ext cx="201644" cy="828151"/>
                </a:xfrm>
                <a:custGeom>
                  <a:avLst/>
                  <a:gdLst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0 w 184781"/>
                    <a:gd name="connsiteY4" fmla="*/ 551112 h 551112"/>
                    <a:gd name="connsiteX0" fmla="*/ 0 w 184781"/>
                    <a:gd name="connsiteY0" fmla="*/ 551112 h 551112"/>
                    <a:gd name="connsiteX1" fmla="*/ 50098 w 184781"/>
                    <a:gd name="connsiteY1" fmla="*/ 0 h 551112"/>
                    <a:gd name="connsiteX2" fmla="*/ 134683 w 184781"/>
                    <a:gd name="connsiteY2" fmla="*/ 0 h 551112"/>
                    <a:gd name="connsiteX3" fmla="*/ 184781 w 184781"/>
                    <a:gd name="connsiteY3" fmla="*/ 551112 h 551112"/>
                    <a:gd name="connsiteX4" fmla="*/ 90759 w 184781"/>
                    <a:gd name="connsiteY4" fmla="*/ 549928 h 551112"/>
                    <a:gd name="connsiteX5" fmla="*/ 0 w 184781"/>
                    <a:gd name="connsiteY5" fmla="*/ 551112 h 551112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1234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96509 w 184781"/>
                    <a:gd name="connsiteY4" fmla="*/ 685660 h 685660"/>
                    <a:gd name="connsiteX5" fmla="*/ 0 w 184781"/>
                    <a:gd name="connsiteY5" fmla="*/ 551112 h 685660"/>
                    <a:gd name="connsiteX0" fmla="*/ 0 w 184781"/>
                    <a:gd name="connsiteY0" fmla="*/ 551112 h 685660"/>
                    <a:gd name="connsiteX1" fmla="*/ 50098 w 184781"/>
                    <a:gd name="connsiteY1" fmla="*/ 0 h 685660"/>
                    <a:gd name="connsiteX2" fmla="*/ 134683 w 184781"/>
                    <a:gd name="connsiteY2" fmla="*/ 0 h 685660"/>
                    <a:gd name="connsiteX3" fmla="*/ 184781 w 184781"/>
                    <a:gd name="connsiteY3" fmla="*/ 551112 h 685660"/>
                    <a:gd name="connsiteX4" fmla="*/ 89962 w 184781"/>
                    <a:gd name="connsiteY4" fmla="*/ 685660 h 685660"/>
                    <a:gd name="connsiteX5" fmla="*/ 0 w 184781"/>
                    <a:gd name="connsiteY5" fmla="*/ 551112 h 6856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</a:cxnLst>
                  <a:rect l="l" t="t" r="r" b="b"/>
                  <a:pathLst>
                    <a:path w="184781" h="685660">
                      <a:moveTo>
                        <a:pt x="0" y="551112"/>
                      </a:moveTo>
                      <a:lnTo>
                        <a:pt x="50098" y="0"/>
                      </a:lnTo>
                      <a:lnTo>
                        <a:pt x="134683" y="0"/>
                      </a:lnTo>
                      <a:lnTo>
                        <a:pt x="184781" y="551112"/>
                      </a:lnTo>
                      <a:lnTo>
                        <a:pt x="89962" y="685660"/>
                      </a:lnTo>
                      <a:lnTo>
                        <a:pt x="0" y="551112"/>
                      </a:lnTo>
                      <a:close/>
                    </a:path>
                  </a:pathLst>
                </a:custGeom>
                <a:pattFill prst="wdUpDiag">
                  <a:fgClr>
                    <a:srgbClr val="FF0000"/>
                  </a:fgClr>
                  <a:bgClr>
                    <a:schemeClr val="accent1">
                      <a:lumMod val="50000"/>
                    </a:scheme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12" name="グループ化 211">
                  <a:extLst>
                    <a:ext uri="{FF2B5EF4-FFF2-40B4-BE49-F238E27FC236}">
                      <a16:creationId xmlns:a16="http://schemas.microsoft.com/office/drawing/2014/main" id="{F285A2C6-6B35-4C36-A306-2A8F2D5EB088}"/>
                    </a:ext>
                  </a:extLst>
                </p:cNvPr>
                <p:cNvGrpSpPr/>
                <p:nvPr/>
              </p:nvGrpSpPr>
              <p:grpSpPr>
                <a:xfrm>
                  <a:off x="7557545" y="5160205"/>
                  <a:ext cx="714918" cy="202452"/>
                  <a:chOff x="3151980" y="2770920"/>
                  <a:chExt cx="423862" cy="112796"/>
                </a:xfrm>
                <a:solidFill>
                  <a:srgbClr val="000000">
                    <a:alpha val="50196"/>
                  </a:srgbClr>
                </a:solidFill>
              </p:grpSpPr>
              <p:sp>
                <p:nvSpPr>
                  <p:cNvPr id="219" name="平行四辺形 218">
                    <a:extLst>
                      <a:ext uri="{FF2B5EF4-FFF2-40B4-BE49-F238E27FC236}">
                        <a16:creationId xmlns:a16="http://schemas.microsoft.com/office/drawing/2014/main" id="{1411CFF8-6D9D-463F-A905-387B962FA465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20" name="平行四辺形 219">
                    <a:extLst>
                      <a:ext uri="{FF2B5EF4-FFF2-40B4-BE49-F238E27FC236}">
                        <a16:creationId xmlns:a16="http://schemas.microsoft.com/office/drawing/2014/main" id="{A6B74E13-7DAD-4F21-8278-E5337F745BB6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13" name="台形 212">
                  <a:extLst>
                    <a:ext uri="{FF2B5EF4-FFF2-40B4-BE49-F238E27FC236}">
                      <a16:creationId xmlns:a16="http://schemas.microsoft.com/office/drawing/2014/main" id="{AA256218-CB58-4D3E-8CCB-BDCCF725CD06}"/>
                    </a:ext>
                  </a:extLst>
                </p:cNvPr>
                <p:cNvSpPr/>
                <p:nvPr/>
              </p:nvSpPr>
              <p:spPr>
                <a:xfrm rot="10800000">
                  <a:off x="7786831" y="5131766"/>
                  <a:ext cx="247318" cy="202452"/>
                </a:xfrm>
                <a:prstGeom prst="trapezoid">
                  <a:avLst>
                    <a:gd name="adj" fmla="val 27112"/>
                  </a:avLst>
                </a:prstGeom>
                <a:pattFill prst="wdUpDiag">
                  <a:fgClr>
                    <a:srgbClr val="FF0000"/>
                  </a:fgClr>
                  <a:bgClr>
                    <a:schemeClr val="accent1">
                      <a:lumMod val="50000"/>
                    </a:scheme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214" name="グループ化 213">
                  <a:extLst>
                    <a:ext uri="{FF2B5EF4-FFF2-40B4-BE49-F238E27FC236}">
                      <a16:creationId xmlns:a16="http://schemas.microsoft.com/office/drawing/2014/main" id="{B96D340F-3FE7-4BA1-8F08-655A7217AE7B}"/>
                    </a:ext>
                  </a:extLst>
                </p:cNvPr>
                <p:cNvGrpSpPr/>
                <p:nvPr/>
              </p:nvGrpSpPr>
              <p:grpSpPr>
                <a:xfrm>
                  <a:off x="7539823" y="5131768"/>
                  <a:ext cx="750362" cy="202452"/>
                  <a:chOff x="3151980" y="2770920"/>
                  <a:chExt cx="423862" cy="112796"/>
                </a:xfrm>
                <a:solidFill>
                  <a:schemeClr val="accent5">
                    <a:lumMod val="40000"/>
                    <a:lumOff val="60000"/>
                  </a:schemeClr>
                </a:solidFill>
              </p:grpSpPr>
              <p:sp>
                <p:nvSpPr>
                  <p:cNvPr id="217" name="平行四辺形 216">
                    <a:extLst>
                      <a:ext uri="{FF2B5EF4-FFF2-40B4-BE49-F238E27FC236}">
                        <a16:creationId xmlns:a16="http://schemas.microsoft.com/office/drawing/2014/main" id="{905A663F-D792-497C-9A31-E76FAD0CC605}"/>
                      </a:ext>
                    </a:extLst>
                  </p:cNvPr>
                  <p:cNvSpPr/>
                  <p:nvPr/>
                </p:nvSpPr>
                <p:spPr>
                  <a:xfrm>
                    <a:off x="3151980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18" name="平行四辺形 217">
                    <a:extLst>
                      <a:ext uri="{FF2B5EF4-FFF2-40B4-BE49-F238E27FC236}">
                        <a16:creationId xmlns:a16="http://schemas.microsoft.com/office/drawing/2014/main" id="{210B2CD1-9CC5-4C4B-8398-09B7DD35503D}"/>
                      </a:ext>
                    </a:extLst>
                  </p:cNvPr>
                  <p:cNvSpPr/>
                  <p:nvPr/>
                </p:nvSpPr>
                <p:spPr>
                  <a:xfrm flipH="1">
                    <a:off x="3363911" y="2770920"/>
                    <a:ext cx="211931" cy="112796"/>
                  </a:xfrm>
                  <a:prstGeom prst="parallelogram">
                    <a:avLst>
                      <a:gd name="adj" fmla="val 65111"/>
                    </a:avLst>
                  </a:prstGeom>
                  <a:grpFill/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215" name="フリーフォーム: 図形 214">
                  <a:extLst>
                    <a:ext uri="{FF2B5EF4-FFF2-40B4-BE49-F238E27FC236}">
                      <a16:creationId xmlns:a16="http://schemas.microsoft.com/office/drawing/2014/main" id="{CCD5280C-0D31-427E-91BA-9756B72394EB}"/>
                    </a:ext>
                  </a:extLst>
                </p:cNvPr>
                <p:cNvSpPr/>
                <p:nvPr/>
              </p:nvSpPr>
              <p:spPr>
                <a:xfrm>
                  <a:off x="7489455" y="5150698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solidFill>
                  <a:srgbClr val="000000">
                    <a:alpha val="50196"/>
                  </a:srgb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16" name="フリーフォーム: 図形 215">
                  <a:extLst>
                    <a:ext uri="{FF2B5EF4-FFF2-40B4-BE49-F238E27FC236}">
                      <a16:creationId xmlns:a16="http://schemas.microsoft.com/office/drawing/2014/main" id="{4BB329CF-1E07-4878-9908-CFA8BE591FE3}"/>
                    </a:ext>
                  </a:extLst>
                </p:cNvPr>
                <p:cNvSpPr/>
                <p:nvPr/>
              </p:nvSpPr>
              <p:spPr>
                <a:xfrm>
                  <a:off x="7489455" y="5131765"/>
                  <a:ext cx="842068" cy="942131"/>
                </a:xfrm>
                <a:custGeom>
                  <a:avLst/>
                  <a:gdLst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1455 w 842068"/>
                    <a:gd name="connsiteY10" fmla="*/ 953546 h 953546"/>
                    <a:gd name="connsiteX11" fmla="*/ 416044 w 842068"/>
                    <a:gd name="connsiteY11" fmla="*/ 936184 h 953546"/>
                    <a:gd name="connsiteX12" fmla="*/ 149843 w 842068"/>
                    <a:gd name="connsiteY12" fmla="*/ 618954 h 953546"/>
                    <a:gd name="connsiteX13" fmla="*/ 172838 w 842068"/>
                    <a:gd name="connsiteY13" fmla="*/ 317812 h 953546"/>
                    <a:gd name="connsiteX14" fmla="*/ 0 w 842068"/>
                    <a:gd name="connsiteY14" fmla="*/ 239343 h 953546"/>
                    <a:gd name="connsiteX15" fmla="*/ 59016 w 842068"/>
                    <a:gd name="connsiteY15" fmla="*/ 1537 h 953546"/>
                    <a:gd name="connsiteX0" fmla="*/ 178616 w 842068"/>
                    <a:gd name="connsiteY0" fmla="*/ 0 h 953546"/>
                    <a:gd name="connsiteX1" fmla="*/ 421034 w 842068"/>
                    <a:gd name="connsiteY1" fmla="*/ 917300 h 953546"/>
                    <a:gd name="connsiteX2" fmla="*/ 663452 w 842068"/>
                    <a:gd name="connsiteY2" fmla="*/ 0 h 953546"/>
                    <a:gd name="connsiteX3" fmla="*/ 783052 w 842068"/>
                    <a:gd name="connsiteY3" fmla="*/ 1537 h 953546"/>
                    <a:gd name="connsiteX4" fmla="*/ 842068 w 842068"/>
                    <a:gd name="connsiteY4" fmla="*/ 239343 h 953546"/>
                    <a:gd name="connsiteX5" fmla="*/ 669230 w 842068"/>
                    <a:gd name="connsiteY5" fmla="*/ 317812 h 953546"/>
                    <a:gd name="connsiteX6" fmla="*/ 692225 w 842068"/>
                    <a:gd name="connsiteY6" fmla="*/ 618954 h 953546"/>
                    <a:gd name="connsiteX7" fmla="*/ 426025 w 842068"/>
                    <a:gd name="connsiteY7" fmla="*/ 936184 h 953546"/>
                    <a:gd name="connsiteX8" fmla="*/ 430613 w 842068"/>
                    <a:gd name="connsiteY8" fmla="*/ 953546 h 953546"/>
                    <a:gd name="connsiteX9" fmla="*/ 421034 w 842068"/>
                    <a:gd name="connsiteY9" fmla="*/ 942131 h 953546"/>
                    <a:gd name="connsiteX10" fmla="*/ 416044 w 842068"/>
                    <a:gd name="connsiteY10" fmla="*/ 936184 h 953546"/>
                    <a:gd name="connsiteX11" fmla="*/ 149843 w 842068"/>
                    <a:gd name="connsiteY11" fmla="*/ 618954 h 953546"/>
                    <a:gd name="connsiteX12" fmla="*/ 172838 w 842068"/>
                    <a:gd name="connsiteY12" fmla="*/ 317812 h 953546"/>
                    <a:gd name="connsiteX13" fmla="*/ 0 w 842068"/>
                    <a:gd name="connsiteY13" fmla="*/ 239343 h 953546"/>
                    <a:gd name="connsiteX14" fmla="*/ 59016 w 842068"/>
                    <a:gd name="connsiteY14" fmla="*/ 1537 h 953546"/>
                    <a:gd name="connsiteX15" fmla="*/ 178616 w 842068"/>
                    <a:gd name="connsiteY15" fmla="*/ 0 h 953546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416044 w 842068"/>
                    <a:gd name="connsiteY9" fmla="*/ 936184 h 942131"/>
                    <a:gd name="connsiteX10" fmla="*/ 149843 w 842068"/>
                    <a:gd name="connsiteY10" fmla="*/ 618954 h 942131"/>
                    <a:gd name="connsiteX11" fmla="*/ 172838 w 842068"/>
                    <a:gd name="connsiteY11" fmla="*/ 317812 h 942131"/>
                    <a:gd name="connsiteX12" fmla="*/ 0 w 842068"/>
                    <a:gd name="connsiteY12" fmla="*/ 239343 h 942131"/>
                    <a:gd name="connsiteX13" fmla="*/ 59016 w 842068"/>
                    <a:gd name="connsiteY13" fmla="*/ 1537 h 942131"/>
                    <a:gd name="connsiteX14" fmla="*/ 178616 w 842068"/>
                    <a:gd name="connsiteY14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6025 w 842068"/>
                    <a:gd name="connsiteY7" fmla="*/ 936184 h 942131"/>
                    <a:gd name="connsiteX8" fmla="*/ 421034 w 842068"/>
                    <a:gd name="connsiteY8" fmla="*/ 942131 h 942131"/>
                    <a:gd name="connsiteX9" fmla="*/ 149843 w 842068"/>
                    <a:gd name="connsiteY9" fmla="*/ 618954 h 942131"/>
                    <a:gd name="connsiteX10" fmla="*/ 172838 w 842068"/>
                    <a:gd name="connsiteY10" fmla="*/ 317812 h 942131"/>
                    <a:gd name="connsiteX11" fmla="*/ 0 w 842068"/>
                    <a:gd name="connsiteY11" fmla="*/ 239343 h 942131"/>
                    <a:gd name="connsiteX12" fmla="*/ 59016 w 842068"/>
                    <a:gd name="connsiteY12" fmla="*/ 1537 h 942131"/>
                    <a:gd name="connsiteX13" fmla="*/ 178616 w 842068"/>
                    <a:gd name="connsiteY13" fmla="*/ 0 h 942131"/>
                    <a:gd name="connsiteX0" fmla="*/ 178616 w 842068"/>
                    <a:gd name="connsiteY0" fmla="*/ 0 h 942131"/>
                    <a:gd name="connsiteX1" fmla="*/ 421034 w 842068"/>
                    <a:gd name="connsiteY1" fmla="*/ 917300 h 942131"/>
                    <a:gd name="connsiteX2" fmla="*/ 663452 w 842068"/>
                    <a:gd name="connsiteY2" fmla="*/ 0 h 942131"/>
                    <a:gd name="connsiteX3" fmla="*/ 783052 w 842068"/>
                    <a:gd name="connsiteY3" fmla="*/ 1537 h 942131"/>
                    <a:gd name="connsiteX4" fmla="*/ 842068 w 842068"/>
                    <a:gd name="connsiteY4" fmla="*/ 239343 h 942131"/>
                    <a:gd name="connsiteX5" fmla="*/ 669230 w 842068"/>
                    <a:gd name="connsiteY5" fmla="*/ 317812 h 942131"/>
                    <a:gd name="connsiteX6" fmla="*/ 692225 w 842068"/>
                    <a:gd name="connsiteY6" fmla="*/ 618954 h 942131"/>
                    <a:gd name="connsiteX7" fmla="*/ 421034 w 842068"/>
                    <a:gd name="connsiteY7" fmla="*/ 942131 h 942131"/>
                    <a:gd name="connsiteX8" fmla="*/ 149843 w 842068"/>
                    <a:gd name="connsiteY8" fmla="*/ 618954 h 942131"/>
                    <a:gd name="connsiteX9" fmla="*/ 172838 w 842068"/>
                    <a:gd name="connsiteY9" fmla="*/ 317812 h 942131"/>
                    <a:gd name="connsiteX10" fmla="*/ 0 w 842068"/>
                    <a:gd name="connsiteY10" fmla="*/ 239343 h 942131"/>
                    <a:gd name="connsiteX11" fmla="*/ 59016 w 842068"/>
                    <a:gd name="connsiteY11" fmla="*/ 1537 h 942131"/>
                    <a:gd name="connsiteX12" fmla="*/ 178616 w 842068"/>
                    <a:gd name="connsiteY12" fmla="*/ 0 h 9421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842068" h="942131">
                      <a:moveTo>
                        <a:pt x="178616" y="0"/>
                      </a:moveTo>
                      <a:lnTo>
                        <a:pt x="421034" y="917300"/>
                      </a:lnTo>
                      <a:lnTo>
                        <a:pt x="663452" y="0"/>
                      </a:lnTo>
                      <a:lnTo>
                        <a:pt x="783052" y="1537"/>
                      </a:lnTo>
                      <a:lnTo>
                        <a:pt x="842068" y="239343"/>
                      </a:lnTo>
                      <a:lnTo>
                        <a:pt x="669230" y="317812"/>
                      </a:lnTo>
                      <a:lnTo>
                        <a:pt x="692225" y="618954"/>
                      </a:lnTo>
                      <a:lnTo>
                        <a:pt x="421034" y="942131"/>
                      </a:lnTo>
                      <a:lnTo>
                        <a:pt x="149843" y="618954"/>
                      </a:lnTo>
                      <a:lnTo>
                        <a:pt x="172838" y="317812"/>
                      </a:lnTo>
                      <a:lnTo>
                        <a:pt x="0" y="239343"/>
                      </a:lnTo>
                      <a:lnTo>
                        <a:pt x="59016" y="1537"/>
                      </a:lnTo>
                      <a:lnTo>
                        <a:pt x="178616" y="0"/>
                      </a:lnTo>
                      <a:close/>
                    </a:path>
                  </a:pathLst>
                </a:custGeom>
                <a:solidFill>
                  <a:srgbClr val="00206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70" name="グループ化 169">
                <a:extLst>
                  <a:ext uri="{FF2B5EF4-FFF2-40B4-BE49-F238E27FC236}">
                    <a16:creationId xmlns:a16="http://schemas.microsoft.com/office/drawing/2014/main" id="{4778EF92-0328-4063-9F91-1EC3F63F8F54}"/>
                  </a:ext>
                </a:extLst>
              </p:cNvPr>
              <p:cNvGrpSpPr/>
              <p:nvPr/>
            </p:nvGrpSpPr>
            <p:grpSpPr>
              <a:xfrm>
                <a:off x="7248013" y="3685220"/>
                <a:ext cx="1306338" cy="1403518"/>
                <a:chOff x="3059564" y="2343184"/>
                <a:chExt cx="1306338" cy="1403518"/>
              </a:xfrm>
            </p:grpSpPr>
            <p:sp>
              <p:nvSpPr>
                <p:cNvPr id="189" name="フリーフォーム: 図形 188">
                  <a:extLst>
                    <a:ext uri="{FF2B5EF4-FFF2-40B4-BE49-F238E27FC236}">
                      <a16:creationId xmlns:a16="http://schemas.microsoft.com/office/drawing/2014/main" id="{2DC32FD1-EA9B-4E70-B3A1-C9DC4DF9C145}"/>
                    </a:ext>
                  </a:extLst>
                </p:cNvPr>
                <p:cNvSpPr/>
                <p:nvPr/>
              </p:nvSpPr>
              <p:spPr>
                <a:xfrm>
                  <a:off x="3098183" y="2343184"/>
                  <a:ext cx="1240267" cy="1121822"/>
                </a:xfrm>
                <a:custGeom>
                  <a:avLst/>
                  <a:gdLst>
                    <a:gd name="connsiteX0" fmla="*/ 568386 w 1240267"/>
                    <a:gd name="connsiteY0" fmla="*/ 0 h 1121822"/>
                    <a:gd name="connsiteX1" fmla="*/ 789628 w 1240267"/>
                    <a:gd name="connsiteY1" fmla="*/ 44079 h 1121822"/>
                    <a:gd name="connsiteX2" fmla="*/ 861135 w 1240267"/>
                    <a:gd name="connsiteY2" fmla="*/ 82382 h 1121822"/>
                    <a:gd name="connsiteX3" fmla="*/ 882379 w 1240267"/>
                    <a:gd name="connsiteY3" fmla="*/ 79341 h 1121822"/>
                    <a:gd name="connsiteX4" fmla="*/ 1240267 w 1240267"/>
                    <a:gd name="connsiteY4" fmla="*/ 587512 h 1121822"/>
                    <a:gd name="connsiteX5" fmla="*/ 882379 w 1240267"/>
                    <a:gd name="connsiteY5" fmla="*/ 1095683 h 1121822"/>
                    <a:gd name="connsiteX6" fmla="*/ 810252 w 1240267"/>
                    <a:gd name="connsiteY6" fmla="*/ 1085359 h 1121822"/>
                    <a:gd name="connsiteX7" fmla="*/ 791138 w 1240267"/>
                    <a:gd name="connsiteY7" fmla="*/ 1076934 h 1121822"/>
                    <a:gd name="connsiteX8" fmla="*/ 789628 w 1240267"/>
                    <a:gd name="connsiteY8" fmla="*/ 1077743 h 1121822"/>
                    <a:gd name="connsiteX9" fmla="*/ 568386 w 1240267"/>
                    <a:gd name="connsiteY9" fmla="*/ 1121822 h 1121822"/>
                    <a:gd name="connsiteX10" fmla="*/ 0 w 1240267"/>
                    <a:gd name="connsiteY10" fmla="*/ 560911 h 1121822"/>
                    <a:gd name="connsiteX11" fmla="*/ 568386 w 1240267"/>
                    <a:gd name="connsiteY11" fmla="*/ 0 h 11218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1240267" h="1121822">
                      <a:moveTo>
                        <a:pt x="568386" y="0"/>
                      </a:moveTo>
                      <a:cubicBezTo>
                        <a:pt x="646864" y="0"/>
                        <a:pt x="721627" y="15695"/>
                        <a:pt x="789628" y="44079"/>
                      </a:cubicBezTo>
                      <a:lnTo>
                        <a:pt x="861135" y="82382"/>
                      </a:lnTo>
                      <a:lnTo>
                        <a:pt x="882379" y="79341"/>
                      </a:lnTo>
                      <a:cubicBezTo>
                        <a:pt x="1080035" y="79341"/>
                        <a:pt x="1240267" y="306857"/>
                        <a:pt x="1240267" y="587512"/>
                      </a:cubicBezTo>
                      <a:cubicBezTo>
                        <a:pt x="1240267" y="868167"/>
                        <a:pt x="1080035" y="1095683"/>
                        <a:pt x="882379" y="1095683"/>
                      </a:cubicBezTo>
                      <a:cubicBezTo>
                        <a:pt x="857672" y="1095683"/>
                        <a:pt x="833550" y="1092128"/>
                        <a:pt x="810252" y="1085359"/>
                      </a:cubicBezTo>
                      <a:lnTo>
                        <a:pt x="791138" y="1076934"/>
                      </a:lnTo>
                      <a:lnTo>
                        <a:pt x="789628" y="1077743"/>
                      </a:lnTo>
                      <a:cubicBezTo>
                        <a:pt x="721627" y="1106127"/>
                        <a:pt x="646864" y="1121822"/>
                        <a:pt x="568386" y="1121822"/>
                      </a:cubicBezTo>
                      <a:cubicBezTo>
                        <a:pt x="254475" y="1121822"/>
                        <a:pt x="0" y="870694"/>
                        <a:pt x="0" y="560911"/>
                      </a:cubicBezTo>
                      <a:cubicBezTo>
                        <a:pt x="0" y="251128"/>
                        <a:pt x="254475" y="0"/>
                        <a:pt x="568386" y="0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190" name="グループ化 189">
                  <a:extLst>
                    <a:ext uri="{FF2B5EF4-FFF2-40B4-BE49-F238E27FC236}">
                      <a16:creationId xmlns:a16="http://schemas.microsoft.com/office/drawing/2014/main" id="{30B308B6-D2A4-4C9D-BBD3-91ACA1935316}"/>
                    </a:ext>
                  </a:extLst>
                </p:cNvPr>
                <p:cNvGrpSpPr/>
                <p:nvPr/>
              </p:nvGrpSpPr>
              <p:grpSpPr>
                <a:xfrm rot="20700000">
                  <a:off x="3059564" y="2962148"/>
                  <a:ext cx="275134" cy="402092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204" name="円/楕円 620">
                    <a:extLst>
                      <a:ext uri="{FF2B5EF4-FFF2-40B4-BE49-F238E27FC236}">
                        <a16:creationId xmlns:a16="http://schemas.microsoft.com/office/drawing/2014/main" id="{33963D94-C783-44F1-AD36-A6826AE54E96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5" name="円/楕円 621">
                    <a:extLst>
                      <a:ext uri="{FF2B5EF4-FFF2-40B4-BE49-F238E27FC236}">
                        <a16:creationId xmlns:a16="http://schemas.microsoft.com/office/drawing/2014/main" id="{339AA4B3-C2A3-4C3A-8A87-36954E21E83F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91" name="グループ化 190">
                  <a:extLst>
                    <a:ext uri="{FF2B5EF4-FFF2-40B4-BE49-F238E27FC236}">
                      <a16:creationId xmlns:a16="http://schemas.microsoft.com/office/drawing/2014/main" id="{E1F61190-941C-4AFA-A91E-FC1C404D157A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4090770" y="2962148"/>
                  <a:ext cx="275132" cy="402092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202" name="円/楕円 618">
                    <a:extLst>
                      <a:ext uri="{FF2B5EF4-FFF2-40B4-BE49-F238E27FC236}">
                        <a16:creationId xmlns:a16="http://schemas.microsoft.com/office/drawing/2014/main" id="{4EBC817B-1E07-4253-89EF-ED29FE4F5DE9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03" name="円/楕円 619">
                    <a:extLst>
                      <a:ext uri="{FF2B5EF4-FFF2-40B4-BE49-F238E27FC236}">
                        <a16:creationId xmlns:a16="http://schemas.microsoft.com/office/drawing/2014/main" id="{CD5222B2-1CAD-4C6B-9AB0-D3E07C2D4F1B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192" name="フリーフォーム: 図形 191">
                  <a:extLst>
                    <a:ext uri="{FF2B5EF4-FFF2-40B4-BE49-F238E27FC236}">
                      <a16:creationId xmlns:a16="http://schemas.microsoft.com/office/drawing/2014/main" id="{11A992D4-BEF8-4C6C-9455-62FF574473D6}"/>
                    </a:ext>
                  </a:extLst>
                </p:cNvPr>
                <p:cNvSpPr/>
                <p:nvPr/>
              </p:nvSpPr>
              <p:spPr>
                <a:xfrm>
                  <a:off x="3183666" y="2451100"/>
                  <a:ext cx="1058134" cy="1295602"/>
                </a:xfrm>
                <a:custGeom>
                  <a:avLst/>
                  <a:gdLst>
                    <a:gd name="connsiteX0" fmla="*/ 515603 w 1031206"/>
                    <a:gd name="connsiteY0" fmla="*/ 0 h 1285260"/>
                    <a:gd name="connsiteX1" fmla="*/ 1031206 w 1031206"/>
                    <a:gd name="connsiteY1" fmla="*/ 619148 h 1285260"/>
                    <a:gd name="connsiteX2" fmla="*/ 803882 w 1031206"/>
                    <a:gd name="connsiteY2" fmla="*/ 1132555 h 1285260"/>
                    <a:gd name="connsiteX3" fmla="*/ 764133 w 1031206"/>
                    <a:gd name="connsiteY3" fmla="*/ 1158463 h 1285260"/>
                    <a:gd name="connsiteX4" fmla="*/ 750039 w 1031206"/>
                    <a:gd name="connsiteY4" fmla="*/ 1187134 h 1285260"/>
                    <a:gd name="connsiteX5" fmla="*/ 515603 w 1031206"/>
                    <a:gd name="connsiteY5" fmla="*/ 1285260 h 1285260"/>
                    <a:gd name="connsiteX6" fmla="*/ 281167 w 1031206"/>
                    <a:gd name="connsiteY6" fmla="*/ 1187134 h 1285260"/>
                    <a:gd name="connsiteX7" fmla="*/ 267074 w 1031206"/>
                    <a:gd name="connsiteY7" fmla="*/ 1158463 h 1285260"/>
                    <a:gd name="connsiteX8" fmla="*/ 227324 w 1031206"/>
                    <a:gd name="connsiteY8" fmla="*/ 1132555 h 1285260"/>
                    <a:gd name="connsiteX9" fmla="*/ 0 w 1031206"/>
                    <a:gd name="connsiteY9" fmla="*/ 619148 h 1285260"/>
                    <a:gd name="connsiteX10" fmla="*/ 515603 w 1031206"/>
                    <a:gd name="connsiteY10" fmla="*/ 0 h 12852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31206" h="1285260">
                      <a:moveTo>
                        <a:pt x="515603" y="0"/>
                      </a:moveTo>
                      <a:cubicBezTo>
                        <a:pt x="800363" y="0"/>
                        <a:pt x="1031206" y="277202"/>
                        <a:pt x="1031206" y="619148"/>
                      </a:cubicBezTo>
                      <a:cubicBezTo>
                        <a:pt x="1031206" y="832864"/>
                        <a:pt x="941033" y="1021290"/>
                        <a:pt x="803882" y="1132555"/>
                      </a:cubicBezTo>
                      <a:lnTo>
                        <a:pt x="764133" y="1158463"/>
                      </a:lnTo>
                      <a:lnTo>
                        <a:pt x="750039" y="1187134"/>
                      </a:lnTo>
                      <a:cubicBezTo>
                        <a:pt x="711414" y="1244798"/>
                        <a:pt x="620992" y="1285260"/>
                        <a:pt x="515603" y="1285260"/>
                      </a:cubicBezTo>
                      <a:cubicBezTo>
                        <a:pt x="410215" y="1285260"/>
                        <a:pt x="319792" y="1244798"/>
                        <a:pt x="281167" y="1187134"/>
                      </a:cubicBezTo>
                      <a:lnTo>
                        <a:pt x="267074" y="1158463"/>
                      </a:lnTo>
                      <a:lnTo>
                        <a:pt x="227324" y="1132555"/>
                      </a:lnTo>
                      <a:cubicBezTo>
                        <a:pt x="90173" y="1021290"/>
                        <a:pt x="0" y="832864"/>
                        <a:pt x="0" y="619148"/>
                      </a:cubicBezTo>
                      <a:cubicBezTo>
                        <a:pt x="0" y="277202"/>
                        <a:pt x="230843" y="0"/>
                        <a:pt x="515603" y="0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3" name="月 192">
                  <a:extLst>
                    <a:ext uri="{FF2B5EF4-FFF2-40B4-BE49-F238E27FC236}">
                      <a16:creationId xmlns:a16="http://schemas.microsoft.com/office/drawing/2014/main" id="{10B8BBC8-0A32-4B4D-B293-74EA8D4E6607}"/>
                    </a:ext>
                  </a:extLst>
                </p:cNvPr>
                <p:cNvSpPr/>
                <p:nvPr/>
              </p:nvSpPr>
              <p:spPr>
                <a:xfrm rot="5400000">
                  <a:off x="3375107" y="2724815"/>
                  <a:ext cx="95266" cy="308247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4" name="月 193">
                  <a:extLst>
                    <a:ext uri="{FF2B5EF4-FFF2-40B4-BE49-F238E27FC236}">
                      <a16:creationId xmlns:a16="http://schemas.microsoft.com/office/drawing/2014/main" id="{2F8EB322-8AC2-451E-B71D-8AC12E311823}"/>
                    </a:ext>
                  </a:extLst>
                </p:cNvPr>
                <p:cNvSpPr/>
                <p:nvPr/>
              </p:nvSpPr>
              <p:spPr>
                <a:xfrm rot="5400000">
                  <a:off x="3933493" y="2724816"/>
                  <a:ext cx="95266" cy="308247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5" name="円/楕円 480">
                  <a:extLst>
                    <a:ext uri="{FF2B5EF4-FFF2-40B4-BE49-F238E27FC236}">
                      <a16:creationId xmlns:a16="http://schemas.microsoft.com/office/drawing/2014/main" id="{E192EC80-9B92-4DBA-8314-7DCBD9445285}"/>
                    </a:ext>
                  </a:extLst>
                </p:cNvPr>
                <p:cNvSpPr/>
                <p:nvPr/>
              </p:nvSpPr>
              <p:spPr>
                <a:xfrm>
                  <a:off x="3355480" y="3066593"/>
                  <a:ext cx="139284" cy="17707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BE328312-FC1A-4EE7-B9FC-3DDC9A83194E}"/>
                    </a:ext>
                  </a:extLst>
                </p:cNvPr>
                <p:cNvSpPr/>
                <p:nvPr/>
              </p:nvSpPr>
              <p:spPr>
                <a:xfrm>
                  <a:off x="3625596" y="3190875"/>
                  <a:ext cx="159004" cy="245546"/>
                </a:xfrm>
                <a:custGeom>
                  <a:avLst/>
                  <a:gdLst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  <a:gd name="connsiteX7" fmla="*/ 51484 w 168590"/>
                    <a:gd name="connsiteY7" fmla="*/ 11330 h 241869"/>
                    <a:gd name="connsiteX8" fmla="*/ 84295 w 168590"/>
                    <a:gd name="connsiteY8" fmla="*/ 18031 h 241869"/>
                    <a:gd name="connsiteX9" fmla="*/ 117107 w 168590"/>
                    <a:gd name="connsiteY9" fmla="*/ 11330 h 241869"/>
                    <a:gd name="connsiteX0" fmla="*/ 84295 w 175735"/>
                    <a:gd name="connsiteY0" fmla="*/ 18031 h 241869"/>
                    <a:gd name="connsiteX1" fmla="*/ 117107 w 175735"/>
                    <a:gd name="connsiteY1" fmla="*/ 11330 h 241869"/>
                    <a:gd name="connsiteX2" fmla="*/ 133718 w 175735"/>
                    <a:gd name="connsiteY2" fmla="*/ 0 h 241869"/>
                    <a:gd name="connsiteX3" fmla="*/ 145091 w 175735"/>
                    <a:gd name="connsiteY3" fmla="*/ 28432 h 241869"/>
                    <a:gd name="connsiteX4" fmla="*/ 168590 w 175735"/>
                    <a:gd name="connsiteY4" fmla="*/ 156595 h 241869"/>
                    <a:gd name="connsiteX5" fmla="*/ 84295 w 175735"/>
                    <a:gd name="connsiteY5" fmla="*/ 241869 h 241869"/>
                    <a:gd name="connsiteX6" fmla="*/ 0 w 175735"/>
                    <a:gd name="connsiteY6" fmla="*/ 156595 h 241869"/>
                    <a:gd name="connsiteX7" fmla="*/ 25880 w 175735"/>
                    <a:gd name="connsiteY7" fmla="*/ 28432 h 241869"/>
                    <a:gd name="connsiteX8" fmla="*/ 37274 w 175735"/>
                    <a:gd name="connsiteY8" fmla="*/ 1638 h 241869"/>
                    <a:gd name="connsiteX9" fmla="*/ 51484 w 175735"/>
                    <a:gd name="connsiteY9" fmla="*/ 11330 h 241869"/>
                    <a:gd name="connsiteX10" fmla="*/ 175735 w 175735"/>
                    <a:gd name="connsiteY10" fmla="*/ 109471 h 241869"/>
                    <a:gd name="connsiteX0" fmla="*/ 84295 w 168590"/>
                    <a:gd name="connsiteY0" fmla="*/ 18031 h 241869"/>
                    <a:gd name="connsiteX1" fmla="*/ 117107 w 168590"/>
                    <a:gd name="connsiteY1" fmla="*/ 11330 h 241869"/>
                    <a:gd name="connsiteX2" fmla="*/ 133718 w 168590"/>
                    <a:gd name="connsiteY2" fmla="*/ 0 h 241869"/>
                    <a:gd name="connsiteX3" fmla="*/ 145091 w 168590"/>
                    <a:gd name="connsiteY3" fmla="*/ 28432 h 241869"/>
                    <a:gd name="connsiteX4" fmla="*/ 168590 w 168590"/>
                    <a:gd name="connsiteY4" fmla="*/ 156595 h 241869"/>
                    <a:gd name="connsiteX5" fmla="*/ 84295 w 168590"/>
                    <a:gd name="connsiteY5" fmla="*/ 241869 h 241869"/>
                    <a:gd name="connsiteX6" fmla="*/ 0 w 168590"/>
                    <a:gd name="connsiteY6" fmla="*/ 156595 h 241869"/>
                    <a:gd name="connsiteX7" fmla="*/ 25880 w 168590"/>
                    <a:gd name="connsiteY7" fmla="*/ 28432 h 241869"/>
                    <a:gd name="connsiteX8" fmla="*/ 37274 w 168590"/>
                    <a:gd name="connsiteY8" fmla="*/ 1638 h 241869"/>
                    <a:gd name="connsiteX9" fmla="*/ 51484 w 168590"/>
                    <a:gd name="connsiteY9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8" fmla="*/ 51484 w 168590"/>
                    <a:gd name="connsiteY8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8590" h="241869">
                      <a:moveTo>
                        <a:pt x="133718" y="0"/>
                      </a:moveTo>
                      <a:lnTo>
                        <a:pt x="145091" y="28432"/>
                      </a:lnTo>
                      <a:cubicBezTo>
                        <a:pt x="159751" y="77796"/>
                        <a:pt x="168590" y="133047"/>
                        <a:pt x="168590" y="156595"/>
                      </a:cubicBezTo>
                      <a:cubicBezTo>
                        <a:pt x="168590" y="203691"/>
                        <a:pt x="130850" y="241869"/>
                        <a:pt x="84295" y="241869"/>
                      </a:cubicBezTo>
                      <a:cubicBezTo>
                        <a:pt x="37740" y="241869"/>
                        <a:pt x="0" y="203691"/>
                        <a:pt x="0" y="156595"/>
                      </a:cubicBezTo>
                      <a:cubicBezTo>
                        <a:pt x="0" y="133047"/>
                        <a:pt x="10031" y="77796"/>
                        <a:pt x="25880" y="28432"/>
                      </a:cubicBezTo>
                      <a:lnTo>
                        <a:pt x="37274" y="1638"/>
                      </a:lnTo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7" name="円/楕円 480">
                  <a:extLst>
                    <a:ext uri="{FF2B5EF4-FFF2-40B4-BE49-F238E27FC236}">
                      <a16:creationId xmlns:a16="http://schemas.microsoft.com/office/drawing/2014/main" id="{4132DF5D-D7C1-4063-B1AC-4E6CED605036}"/>
                    </a:ext>
                  </a:extLst>
                </p:cNvPr>
                <p:cNvSpPr/>
                <p:nvPr/>
              </p:nvSpPr>
              <p:spPr>
                <a:xfrm>
                  <a:off x="3395167" y="3098408"/>
                  <a:ext cx="59910" cy="69486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8" name="円/楕円 480">
                  <a:extLst>
                    <a:ext uri="{FF2B5EF4-FFF2-40B4-BE49-F238E27FC236}">
                      <a16:creationId xmlns:a16="http://schemas.microsoft.com/office/drawing/2014/main" id="{52461A4B-35F8-462D-BF94-2341711F7E34}"/>
                    </a:ext>
                  </a:extLst>
                </p:cNvPr>
                <p:cNvSpPr/>
                <p:nvPr/>
              </p:nvSpPr>
              <p:spPr>
                <a:xfrm>
                  <a:off x="3914152" y="3066593"/>
                  <a:ext cx="139284" cy="177072"/>
                </a:xfrm>
                <a:prstGeom prst="ellipse">
                  <a:avLst/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99" name="円/楕円 480">
                  <a:extLst>
                    <a:ext uri="{FF2B5EF4-FFF2-40B4-BE49-F238E27FC236}">
                      <a16:creationId xmlns:a16="http://schemas.microsoft.com/office/drawing/2014/main" id="{95D089D8-F027-457A-B243-20B42B482413}"/>
                    </a:ext>
                  </a:extLst>
                </p:cNvPr>
                <p:cNvSpPr/>
                <p:nvPr/>
              </p:nvSpPr>
              <p:spPr>
                <a:xfrm>
                  <a:off x="3953839" y="3098408"/>
                  <a:ext cx="59910" cy="69486"/>
                </a:xfrm>
                <a:prstGeom prst="ellipse">
                  <a:avLst/>
                </a:prstGeom>
                <a:solidFill>
                  <a:schemeClr val="bg1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00" name="月 199">
                  <a:extLst>
                    <a:ext uri="{FF2B5EF4-FFF2-40B4-BE49-F238E27FC236}">
                      <a16:creationId xmlns:a16="http://schemas.microsoft.com/office/drawing/2014/main" id="{03C270A2-2CF3-4D95-96C3-CD77D339B4FC}"/>
                    </a:ext>
                  </a:extLst>
                </p:cNvPr>
                <p:cNvSpPr/>
                <p:nvPr/>
              </p:nvSpPr>
              <p:spPr>
                <a:xfrm rot="4115980">
                  <a:off x="3397880" y="2142742"/>
                  <a:ext cx="298702" cy="872145"/>
                </a:xfrm>
                <a:prstGeom prst="moon">
                  <a:avLst>
                    <a:gd name="adj" fmla="val 62816"/>
                  </a:avLst>
                </a:prstGeom>
                <a:solidFill>
                  <a:sysClr val="windowText" lastClr="00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201" name="円/楕円 638">
                  <a:extLst>
                    <a:ext uri="{FF2B5EF4-FFF2-40B4-BE49-F238E27FC236}">
                      <a16:creationId xmlns:a16="http://schemas.microsoft.com/office/drawing/2014/main" id="{A6571B72-B54E-4E0D-B6D7-FE146AE49D9D}"/>
                    </a:ext>
                  </a:extLst>
                </p:cNvPr>
                <p:cNvSpPr/>
                <p:nvPr/>
              </p:nvSpPr>
              <p:spPr>
                <a:xfrm>
                  <a:off x="3619760" y="3541009"/>
                  <a:ext cx="173742" cy="51459"/>
                </a:xfrm>
                <a:custGeom>
                  <a:avLst/>
                  <a:gdLst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139672"/>
                    <a:gd name="connsiteX1" fmla="*/ 97978 w 195956"/>
                    <a:gd name="connsiteY1" fmla="*/ 0 h 139672"/>
                    <a:gd name="connsiteX2" fmla="*/ 195956 w 195956"/>
                    <a:gd name="connsiteY2" fmla="*/ 48405 h 139672"/>
                    <a:gd name="connsiteX3" fmla="*/ 97978 w 195956"/>
                    <a:gd name="connsiteY3" fmla="*/ 139672 h 139672"/>
                    <a:gd name="connsiteX4" fmla="*/ 0 w 195956"/>
                    <a:gd name="connsiteY4" fmla="*/ 48405 h 139672"/>
                    <a:gd name="connsiteX0" fmla="*/ 0 w 195956"/>
                    <a:gd name="connsiteY0" fmla="*/ 12087 h 103354"/>
                    <a:gd name="connsiteX1" fmla="*/ 95596 w 195956"/>
                    <a:gd name="connsiteY1" fmla="*/ 11307 h 103354"/>
                    <a:gd name="connsiteX2" fmla="*/ 195956 w 195956"/>
                    <a:gd name="connsiteY2" fmla="*/ 12087 h 103354"/>
                    <a:gd name="connsiteX3" fmla="*/ 97978 w 195956"/>
                    <a:gd name="connsiteY3" fmla="*/ 103354 h 103354"/>
                    <a:gd name="connsiteX4" fmla="*/ 0 w 195956"/>
                    <a:gd name="connsiteY4" fmla="*/ 12087 h 103354"/>
                    <a:gd name="connsiteX0" fmla="*/ 4 w 195960"/>
                    <a:gd name="connsiteY0" fmla="*/ 59994 h 151261"/>
                    <a:gd name="connsiteX1" fmla="*/ 100993 w 195960"/>
                    <a:gd name="connsiteY1" fmla="*/ 0 h 151261"/>
                    <a:gd name="connsiteX2" fmla="*/ 195960 w 195960"/>
                    <a:gd name="connsiteY2" fmla="*/ 59994 h 151261"/>
                    <a:gd name="connsiteX3" fmla="*/ 97982 w 195960"/>
                    <a:gd name="connsiteY3" fmla="*/ 151261 h 151261"/>
                    <a:gd name="connsiteX4" fmla="*/ 4 w 195960"/>
                    <a:gd name="connsiteY4" fmla="*/ 59994 h 1512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5960" h="151261">
                      <a:moveTo>
                        <a:pt x="4" y="59994"/>
                      </a:moveTo>
                      <a:cubicBezTo>
                        <a:pt x="506" y="34784"/>
                        <a:pt x="46881" y="0"/>
                        <a:pt x="100993" y="0"/>
                      </a:cubicBezTo>
                      <a:cubicBezTo>
                        <a:pt x="155105" y="0"/>
                        <a:pt x="195960" y="33261"/>
                        <a:pt x="195960" y="59994"/>
                      </a:cubicBezTo>
                      <a:cubicBezTo>
                        <a:pt x="195960" y="86727"/>
                        <a:pt x="152094" y="151261"/>
                        <a:pt x="97982" y="151261"/>
                      </a:cubicBezTo>
                      <a:cubicBezTo>
                        <a:pt x="43870" y="151261"/>
                        <a:pt x="-498" y="85204"/>
                        <a:pt x="4" y="5999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320" name="グループ化 319">
              <a:extLst>
                <a:ext uri="{FF2B5EF4-FFF2-40B4-BE49-F238E27FC236}">
                  <a16:creationId xmlns:a16="http://schemas.microsoft.com/office/drawing/2014/main" id="{CEB37C86-8285-4D3A-861F-36D9B58C0FA7}"/>
                </a:ext>
              </a:extLst>
            </p:cNvPr>
            <p:cNvGrpSpPr/>
            <p:nvPr/>
          </p:nvGrpSpPr>
          <p:grpSpPr>
            <a:xfrm>
              <a:off x="8083056" y="4413817"/>
              <a:ext cx="573860" cy="1486024"/>
              <a:chOff x="2191349" y="1770013"/>
              <a:chExt cx="509528" cy="1319437"/>
            </a:xfrm>
          </p:grpSpPr>
          <p:sp>
            <p:nvSpPr>
              <p:cNvPr id="321" name="フリーフォーム: 図形 320">
                <a:extLst>
                  <a:ext uri="{FF2B5EF4-FFF2-40B4-BE49-F238E27FC236}">
                    <a16:creationId xmlns:a16="http://schemas.microsoft.com/office/drawing/2014/main" id="{E3341617-C11B-4027-AF20-A700C102D4E0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2" name="フリーフォーム: 図形 321">
                <a:extLst>
                  <a:ext uri="{FF2B5EF4-FFF2-40B4-BE49-F238E27FC236}">
                    <a16:creationId xmlns:a16="http://schemas.microsoft.com/office/drawing/2014/main" id="{5E3448AD-132A-4EBB-A371-124439618ED8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23" name="フリーフォーム: 図形 322">
                <a:extLst>
                  <a:ext uri="{FF2B5EF4-FFF2-40B4-BE49-F238E27FC236}">
                    <a16:creationId xmlns:a16="http://schemas.microsoft.com/office/drawing/2014/main" id="{91EAC748-BDAD-4F53-833C-5CAD946D843A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60000"/>
                  <a:lumOff val="4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35" name="四角形: 上の 2 つの角を丸める 334">
                <a:extLst>
                  <a:ext uri="{FF2B5EF4-FFF2-40B4-BE49-F238E27FC236}">
                    <a16:creationId xmlns:a16="http://schemas.microsoft.com/office/drawing/2014/main" id="{78554ED2-3506-4DAF-B8ED-8B120AE195C1}"/>
                  </a:ext>
                </a:extLst>
              </p:cNvPr>
              <p:cNvSpPr/>
              <p:nvPr/>
            </p:nvSpPr>
            <p:spPr>
              <a:xfrm rot="9124084">
                <a:off x="2491836" y="2322342"/>
                <a:ext cx="209041" cy="76710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25" name="グループ化 324">
              <a:extLst>
                <a:ext uri="{FF2B5EF4-FFF2-40B4-BE49-F238E27FC236}">
                  <a16:creationId xmlns:a16="http://schemas.microsoft.com/office/drawing/2014/main" id="{E9FA013C-3880-4048-B9A0-EC734C17D97D}"/>
                </a:ext>
              </a:extLst>
            </p:cNvPr>
            <p:cNvGrpSpPr/>
            <p:nvPr/>
          </p:nvGrpSpPr>
          <p:grpSpPr>
            <a:xfrm>
              <a:off x="7045263" y="5038474"/>
              <a:ext cx="952859" cy="1099096"/>
              <a:chOff x="1283002" y="2432458"/>
              <a:chExt cx="846042" cy="975886"/>
            </a:xfrm>
          </p:grpSpPr>
          <p:grpSp>
            <p:nvGrpSpPr>
              <p:cNvPr id="326" name="グループ化 325">
                <a:extLst>
                  <a:ext uri="{FF2B5EF4-FFF2-40B4-BE49-F238E27FC236}">
                    <a16:creationId xmlns:a16="http://schemas.microsoft.com/office/drawing/2014/main" id="{10AB3AD1-0DF3-408F-AA6F-873D72649FEA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328" name="グループ化 327">
                  <a:extLst>
                    <a:ext uri="{FF2B5EF4-FFF2-40B4-BE49-F238E27FC236}">
                      <a16:creationId xmlns:a16="http://schemas.microsoft.com/office/drawing/2014/main" id="{D89F8C72-F4BF-43BD-BE17-418B7693E7ED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332" name="フリーフォーム: 図形 331">
                    <a:extLst>
                      <a:ext uri="{FF2B5EF4-FFF2-40B4-BE49-F238E27FC236}">
                        <a16:creationId xmlns:a16="http://schemas.microsoft.com/office/drawing/2014/main" id="{17C902CD-86DE-4DE6-A50D-F71F448F9C14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33" name="フリーフォーム: 図形 332">
                    <a:extLst>
                      <a:ext uri="{FF2B5EF4-FFF2-40B4-BE49-F238E27FC236}">
                        <a16:creationId xmlns:a16="http://schemas.microsoft.com/office/drawing/2014/main" id="{2168BD29-991D-4E2E-9AF6-995A19349FA9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29" name="フリーフォーム: 図形 328">
                  <a:extLst>
                    <a:ext uri="{FF2B5EF4-FFF2-40B4-BE49-F238E27FC236}">
                      <a16:creationId xmlns:a16="http://schemas.microsoft.com/office/drawing/2014/main" id="{8C468A31-15E4-4BD0-A40E-246F65726E17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30" name="フリーフォーム: 図形 329">
                  <a:extLst>
                    <a:ext uri="{FF2B5EF4-FFF2-40B4-BE49-F238E27FC236}">
                      <a16:creationId xmlns:a16="http://schemas.microsoft.com/office/drawing/2014/main" id="{83DBC298-3CF2-4714-8D83-86B4FD0F3B7F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31" name="フリーフォーム: 図形 330">
                  <a:extLst>
                    <a:ext uri="{FF2B5EF4-FFF2-40B4-BE49-F238E27FC236}">
                      <a16:creationId xmlns:a16="http://schemas.microsoft.com/office/drawing/2014/main" id="{C6057E89-3668-4520-92B4-7CE5F531B990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34" name="四角形: 上の 2 つの角を丸める 333">
                <a:extLst>
                  <a:ext uri="{FF2B5EF4-FFF2-40B4-BE49-F238E27FC236}">
                    <a16:creationId xmlns:a16="http://schemas.microsoft.com/office/drawing/2014/main" id="{4EEA3345-E7C0-405C-92C2-AE2C8D08D919}"/>
                  </a:ext>
                </a:extLst>
              </p:cNvPr>
              <p:cNvSpPr/>
              <p:nvPr/>
            </p:nvSpPr>
            <p:spPr>
              <a:xfrm rot="11515018">
                <a:off x="1283002" y="2713986"/>
                <a:ext cx="206468" cy="69435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36" name="四角形: 上の 2 つの角を丸める 335">
              <a:extLst>
                <a:ext uri="{FF2B5EF4-FFF2-40B4-BE49-F238E27FC236}">
                  <a16:creationId xmlns:a16="http://schemas.microsoft.com/office/drawing/2014/main" id="{D528D6AC-8C28-4083-9A24-01EF623F618C}"/>
                </a:ext>
              </a:extLst>
            </p:cNvPr>
            <p:cNvSpPr/>
            <p:nvPr/>
          </p:nvSpPr>
          <p:spPr>
            <a:xfrm rot="11515018">
              <a:off x="7007909" y="5378603"/>
              <a:ext cx="279710" cy="86211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206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 dirty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37" name="四角形: 上の 2 つの角を丸める 336">
              <a:extLst>
                <a:ext uri="{FF2B5EF4-FFF2-40B4-BE49-F238E27FC236}">
                  <a16:creationId xmlns:a16="http://schemas.microsoft.com/office/drawing/2014/main" id="{2736D2AE-FCEC-494E-BA9A-174D64F170EC}"/>
                </a:ext>
              </a:extLst>
            </p:cNvPr>
            <p:cNvSpPr/>
            <p:nvPr/>
          </p:nvSpPr>
          <p:spPr>
            <a:xfrm rot="9124084">
              <a:off x="8416859" y="5063356"/>
              <a:ext cx="282840" cy="910251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02060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kern="0" dirty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4A17FE4D-7E44-4819-A258-4C3F7B9079AF}"/>
              </a:ext>
            </a:extLst>
          </p:cNvPr>
          <p:cNvGrpSpPr/>
          <p:nvPr/>
        </p:nvGrpSpPr>
        <p:grpSpPr>
          <a:xfrm>
            <a:off x="7166785" y="1221108"/>
            <a:ext cx="1457166" cy="2306580"/>
            <a:chOff x="7049473" y="852531"/>
            <a:chExt cx="1691790" cy="2677974"/>
          </a:xfrm>
        </p:grpSpPr>
        <p:grpSp>
          <p:nvGrpSpPr>
            <p:cNvPr id="356" name="グループ化 355">
              <a:extLst>
                <a:ext uri="{FF2B5EF4-FFF2-40B4-BE49-F238E27FC236}">
                  <a16:creationId xmlns:a16="http://schemas.microsoft.com/office/drawing/2014/main" id="{99F21E28-64B7-41C2-9BEF-FF0057D7A084}"/>
                </a:ext>
              </a:extLst>
            </p:cNvPr>
            <p:cNvGrpSpPr/>
            <p:nvPr/>
          </p:nvGrpSpPr>
          <p:grpSpPr>
            <a:xfrm>
              <a:off x="7293128" y="852531"/>
              <a:ext cx="1318102" cy="2677974"/>
              <a:chOff x="7359163" y="904745"/>
              <a:chExt cx="1112588" cy="2260434"/>
            </a:xfrm>
          </p:grpSpPr>
          <p:grpSp>
            <p:nvGrpSpPr>
              <p:cNvPr id="391" name="グループ化 390">
                <a:extLst>
                  <a:ext uri="{FF2B5EF4-FFF2-40B4-BE49-F238E27FC236}">
                    <a16:creationId xmlns:a16="http://schemas.microsoft.com/office/drawing/2014/main" id="{3AA70619-9365-4B9F-9B5F-14D1970F8E95}"/>
                  </a:ext>
                </a:extLst>
              </p:cNvPr>
              <p:cNvGrpSpPr/>
              <p:nvPr/>
            </p:nvGrpSpPr>
            <p:grpSpPr>
              <a:xfrm>
                <a:off x="7359163" y="904745"/>
                <a:ext cx="1112588" cy="2260434"/>
                <a:chOff x="7238074" y="838200"/>
                <a:chExt cx="1329717" cy="2701569"/>
              </a:xfrm>
            </p:grpSpPr>
            <p:grpSp>
              <p:nvGrpSpPr>
                <p:cNvPr id="399" name="グループ化 398">
                  <a:extLst>
                    <a:ext uri="{FF2B5EF4-FFF2-40B4-BE49-F238E27FC236}">
                      <a16:creationId xmlns:a16="http://schemas.microsoft.com/office/drawing/2014/main" id="{E48E65D6-E86F-4106-8EAB-3C56C7C36590}"/>
                    </a:ext>
                  </a:extLst>
                </p:cNvPr>
                <p:cNvGrpSpPr/>
                <p:nvPr/>
              </p:nvGrpSpPr>
              <p:grpSpPr>
                <a:xfrm>
                  <a:off x="7285006" y="1929996"/>
                  <a:ext cx="1250966" cy="1609773"/>
                  <a:chOff x="7285006" y="1929996"/>
                  <a:chExt cx="1250966" cy="1609773"/>
                </a:xfrm>
              </p:grpSpPr>
              <p:sp>
                <p:nvSpPr>
                  <p:cNvPr id="417" name="フリーフォーム: 図形 416">
                    <a:extLst>
                      <a:ext uri="{FF2B5EF4-FFF2-40B4-BE49-F238E27FC236}">
                        <a16:creationId xmlns:a16="http://schemas.microsoft.com/office/drawing/2014/main" id="{D5D9E21F-A198-44D1-B9CC-2803E9D05E11}"/>
                      </a:ext>
                    </a:extLst>
                  </p:cNvPr>
                  <p:cNvSpPr/>
                  <p:nvPr/>
                </p:nvSpPr>
                <p:spPr>
                  <a:xfrm>
                    <a:off x="7606586" y="1929996"/>
                    <a:ext cx="600869" cy="489043"/>
                  </a:xfrm>
                  <a:custGeom>
                    <a:avLst/>
                    <a:gdLst>
                      <a:gd name="connsiteX0" fmla="*/ 160641 w 525992"/>
                      <a:gd name="connsiteY0" fmla="*/ 0 h 380772"/>
                      <a:gd name="connsiteX1" fmla="*/ 362085 w 525992"/>
                      <a:gd name="connsiteY1" fmla="*/ 0 h 380772"/>
                      <a:gd name="connsiteX2" fmla="*/ 386315 w 525992"/>
                      <a:gd name="connsiteY2" fmla="*/ 240006 h 380772"/>
                      <a:gd name="connsiteX3" fmla="*/ 519778 w 525992"/>
                      <a:gd name="connsiteY3" fmla="*/ 240006 h 380772"/>
                      <a:gd name="connsiteX4" fmla="*/ 525992 w 525992"/>
                      <a:gd name="connsiteY4" fmla="*/ 254756 h 380772"/>
                      <a:gd name="connsiteX5" fmla="*/ 262996 w 525992"/>
                      <a:gd name="connsiteY5" fmla="*/ 380772 h 380772"/>
                      <a:gd name="connsiteX6" fmla="*/ 0 w 525992"/>
                      <a:gd name="connsiteY6" fmla="*/ 254756 h 380772"/>
                      <a:gd name="connsiteX7" fmla="*/ 6215 w 525992"/>
                      <a:gd name="connsiteY7" fmla="*/ 240006 h 380772"/>
                      <a:gd name="connsiteX8" fmla="*/ 136411 w 525992"/>
                      <a:gd name="connsiteY8" fmla="*/ 240006 h 38077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</a:cxnLst>
                    <a:rect l="l" t="t" r="r" b="b"/>
                    <a:pathLst>
                      <a:path w="525992" h="380772">
                        <a:moveTo>
                          <a:pt x="160641" y="0"/>
                        </a:moveTo>
                        <a:lnTo>
                          <a:pt x="362085" y="0"/>
                        </a:lnTo>
                        <a:lnTo>
                          <a:pt x="386315" y="240006"/>
                        </a:lnTo>
                        <a:lnTo>
                          <a:pt x="519778" y="240006"/>
                        </a:lnTo>
                        <a:lnTo>
                          <a:pt x="525992" y="254756"/>
                        </a:lnTo>
                        <a:cubicBezTo>
                          <a:pt x="525992" y="324353"/>
                          <a:pt x="408245" y="380772"/>
                          <a:pt x="262996" y="380772"/>
                        </a:cubicBezTo>
                        <a:cubicBezTo>
                          <a:pt x="117747" y="380772"/>
                          <a:pt x="0" y="324353"/>
                          <a:pt x="0" y="254756"/>
                        </a:cubicBezTo>
                        <a:lnTo>
                          <a:pt x="6215" y="240006"/>
                        </a:lnTo>
                        <a:lnTo>
                          <a:pt x="136411" y="240006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19" name="片側の 2 つの角を丸めた四角形 144">
                    <a:extLst>
                      <a:ext uri="{FF2B5EF4-FFF2-40B4-BE49-F238E27FC236}">
                        <a16:creationId xmlns:a16="http://schemas.microsoft.com/office/drawing/2014/main" id="{40175564-B611-45AA-B23D-905FE3AFFDF3}"/>
                      </a:ext>
                    </a:extLst>
                  </p:cNvPr>
                  <p:cNvSpPr/>
                  <p:nvPr/>
                </p:nvSpPr>
                <p:spPr>
                  <a:xfrm>
                    <a:off x="7285006" y="2228546"/>
                    <a:ext cx="1250966" cy="1311223"/>
                  </a:xfrm>
                  <a:prstGeom prst="round2SameRect">
                    <a:avLst>
                      <a:gd name="adj1" fmla="val 14323"/>
                      <a:gd name="adj2" fmla="val 0"/>
                    </a:avLst>
                  </a:prstGeom>
                  <a:pattFill prst="lgConfetti">
                    <a:fgClr>
                      <a:schemeClr val="accent3">
                        <a:lumMod val="50000"/>
                      </a:schemeClr>
                    </a:fgClr>
                    <a:bgClr>
                      <a:schemeClr val="bg1">
                        <a:lumMod val="65000"/>
                      </a:scheme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20" name="台形 419">
                    <a:extLst>
                      <a:ext uri="{FF2B5EF4-FFF2-40B4-BE49-F238E27FC236}">
                        <a16:creationId xmlns:a16="http://schemas.microsoft.com/office/drawing/2014/main" id="{15A64996-ECF7-4701-9591-DA276B518893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7629200" y="2237754"/>
                    <a:ext cx="572056" cy="792372"/>
                  </a:xfrm>
                  <a:prstGeom prst="trapezoid">
                    <a:avLst>
                      <a:gd name="adj" fmla="val 32076"/>
                    </a:avLst>
                  </a:prstGeom>
                  <a:solidFill>
                    <a:schemeClr val="bg1">
                      <a:lumMod val="9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1" name="楕円 420">
                    <a:extLst>
                      <a:ext uri="{FF2B5EF4-FFF2-40B4-BE49-F238E27FC236}">
                        <a16:creationId xmlns:a16="http://schemas.microsoft.com/office/drawing/2014/main" id="{DD974A9F-DCA7-46CF-966D-12577C0B3EC6}"/>
                      </a:ext>
                    </a:extLst>
                  </p:cNvPr>
                  <p:cNvSpPr/>
                  <p:nvPr/>
                </p:nvSpPr>
                <p:spPr>
                  <a:xfrm>
                    <a:off x="7876904" y="3351530"/>
                    <a:ext cx="88900" cy="88900"/>
                  </a:xfrm>
                  <a:prstGeom prst="ellipse">
                    <a:avLst/>
                  </a:prstGeom>
                  <a:solidFill>
                    <a:srgbClr val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22" name="台形 731">
                    <a:extLst>
                      <a:ext uri="{FF2B5EF4-FFF2-40B4-BE49-F238E27FC236}">
                        <a16:creationId xmlns:a16="http://schemas.microsoft.com/office/drawing/2014/main" id="{9AEC5175-88F5-49E5-AADD-EEA3857DA451}"/>
                      </a:ext>
                    </a:extLst>
                  </p:cNvPr>
                  <p:cNvSpPr/>
                  <p:nvPr/>
                </p:nvSpPr>
                <p:spPr>
                  <a:xfrm rot="10800000" flipV="1">
                    <a:off x="7809668" y="2361457"/>
                    <a:ext cx="201644" cy="828151"/>
                  </a:xfrm>
                  <a:custGeom>
                    <a:avLst/>
                    <a:gdLst>
                      <a:gd name="connsiteX0" fmla="*/ 0 w 184781"/>
                      <a:gd name="connsiteY0" fmla="*/ 551112 h 551112"/>
                      <a:gd name="connsiteX1" fmla="*/ 50098 w 184781"/>
                      <a:gd name="connsiteY1" fmla="*/ 0 h 551112"/>
                      <a:gd name="connsiteX2" fmla="*/ 134683 w 184781"/>
                      <a:gd name="connsiteY2" fmla="*/ 0 h 551112"/>
                      <a:gd name="connsiteX3" fmla="*/ 184781 w 184781"/>
                      <a:gd name="connsiteY3" fmla="*/ 551112 h 551112"/>
                      <a:gd name="connsiteX4" fmla="*/ 0 w 184781"/>
                      <a:gd name="connsiteY4" fmla="*/ 551112 h 551112"/>
                      <a:gd name="connsiteX0" fmla="*/ 0 w 184781"/>
                      <a:gd name="connsiteY0" fmla="*/ 551112 h 551112"/>
                      <a:gd name="connsiteX1" fmla="*/ 50098 w 184781"/>
                      <a:gd name="connsiteY1" fmla="*/ 0 h 551112"/>
                      <a:gd name="connsiteX2" fmla="*/ 134683 w 184781"/>
                      <a:gd name="connsiteY2" fmla="*/ 0 h 551112"/>
                      <a:gd name="connsiteX3" fmla="*/ 184781 w 184781"/>
                      <a:gd name="connsiteY3" fmla="*/ 551112 h 551112"/>
                      <a:gd name="connsiteX4" fmla="*/ 90759 w 184781"/>
                      <a:gd name="connsiteY4" fmla="*/ 549928 h 551112"/>
                      <a:gd name="connsiteX5" fmla="*/ 0 w 184781"/>
                      <a:gd name="connsiteY5" fmla="*/ 551112 h 551112"/>
                      <a:gd name="connsiteX0" fmla="*/ 0 w 184781"/>
                      <a:gd name="connsiteY0" fmla="*/ 551112 h 685660"/>
                      <a:gd name="connsiteX1" fmla="*/ 50098 w 184781"/>
                      <a:gd name="connsiteY1" fmla="*/ 0 h 685660"/>
                      <a:gd name="connsiteX2" fmla="*/ 134683 w 184781"/>
                      <a:gd name="connsiteY2" fmla="*/ 0 h 685660"/>
                      <a:gd name="connsiteX3" fmla="*/ 184781 w 184781"/>
                      <a:gd name="connsiteY3" fmla="*/ 551112 h 685660"/>
                      <a:gd name="connsiteX4" fmla="*/ 81234 w 184781"/>
                      <a:gd name="connsiteY4" fmla="*/ 685660 h 685660"/>
                      <a:gd name="connsiteX5" fmla="*/ 0 w 184781"/>
                      <a:gd name="connsiteY5" fmla="*/ 551112 h 685660"/>
                      <a:gd name="connsiteX0" fmla="*/ 0 w 184781"/>
                      <a:gd name="connsiteY0" fmla="*/ 551112 h 685660"/>
                      <a:gd name="connsiteX1" fmla="*/ 50098 w 184781"/>
                      <a:gd name="connsiteY1" fmla="*/ 0 h 685660"/>
                      <a:gd name="connsiteX2" fmla="*/ 134683 w 184781"/>
                      <a:gd name="connsiteY2" fmla="*/ 0 h 685660"/>
                      <a:gd name="connsiteX3" fmla="*/ 184781 w 184781"/>
                      <a:gd name="connsiteY3" fmla="*/ 551112 h 685660"/>
                      <a:gd name="connsiteX4" fmla="*/ 96509 w 184781"/>
                      <a:gd name="connsiteY4" fmla="*/ 685660 h 685660"/>
                      <a:gd name="connsiteX5" fmla="*/ 0 w 184781"/>
                      <a:gd name="connsiteY5" fmla="*/ 551112 h 685660"/>
                      <a:gd name="connsiteX0" fmla="*/ 0 w 184781"/>
                      <a:gd name="connsiteY0" fmla="*/ 551112 h 685660"/>
                      <a:gd name="connsiteX1" fmla="*/ 50098 w 184781"/>
                      <a:gd name="connsiteY1" fmla="*/ 0 h 685660"/>
                      <a:gd name="connsiteX2" fmla="*/ 134683 w 184781"/>
                      <a:gd name="connsiteY2" fmla="*/ 0 h 685660"/>
                      <a:gd name="connsiteX3" fmla="*/ 184781 w 184781"/>
                      <a:gd name="connsiteY3" fmla="*/ 551112 h 685660"/>
                      <a:gd name="connsiteX4" fmla="*/ 89962 w 184781"/>
                      <a:gd name="connsiteY4" fmla="*/ 685660 h 685660"/>
                      <a:gd name="connsiteX5" fmla="*/ 0 w 184781"/>
                      <a:gd name="connsiteY5" fmla="*/ 551112 h 6856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84781" h="685660">
                        <a:moveTo>
                          <a:pt x="0" y="551112"/>
                        </a:moveTo>
                        <a:lnTo>
                          <a:pt x="50098" y="0"/>
                        </a:lnTo>
                        <a:lnTo>
                          <a:pt x="134683" y="0"/>
                        </a:lnTo>
                        <a:lnTo>
                          <a:pt x="184781" y="551112"/>
                        </a:lnTo>
                        <a:lnTo>
                          <a:pt x="89962" y="685660"/>
                        </a:lnTo>
                        <a:lnTo>
                          <a:pt x="0" y="551112"/>
                        </a:lnTo>
                        <a:close/>
                      </a:path>
                    </a:pathLst>
                  </a:cu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423" name="グループ化 422">
                    <a:extLst>
                      <a:ext uri="{FF2B5EF4-FFF2-40B4-BE49-F238E27FC236}">
                        <a16:creationId xmlns:a16="http://schemas.microsoft.com/office/drawing/2014/main" id="{5254B767-79C8-4084-B1F1-8FB08757C9C6}"/>
                      </a:ext>
                    </a:extLst>
                  </p:cNvPr>
                  <p:cNvGrpSpPr/>
                  <p:nvPr/>
                </p:nvGrpSpPr>
                <p:grpSpPr>
                  <a:xfrm>
                    <a:off x="7557545" y="2256985"/>
                    <a:ext cx="714918" cy="202452"/>
                    <a:chOff x="3151980" y="2770920"/>
                    <a:chExt cx="423862" cy="112796"/>
                  </a:xfrm>
                  <a:solidFill>
                    <a:srgbClr val="000000">
                      <a:alpha val="50196"/>
                    </a:srgbClr>
                  </a:solidFill>
                </p:grpSpPr>
                <p:sp>
                  <p:nvSpPr>
                    <p:cNvPr id="430" name="平行四辺形 429">
                      <a:extLst>
                        <a:ext uri="{FF2B5EF4-FFF2-40B4-BE49-F238E27FC236}">
                          <a16:creationId xmlns:a16="http://schemas.microsoft.com/office/drawing/2014/main" id="{1EE17601-F76C-465D-B239-57FB36FED46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1980" y="2770920"/>
                      <a:ext cx="211931" cy="112796"/>
                    </a:xfrm>
                    <a:prstGeom prst="parallelogram">
                      <a:avLst>
                        <a:gd name="adj" fmla="val 65111"/>
                      </a:avLst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31" name="平行四辺形 430">
                      <a:extLst>
                        <a:ext uri="{FF2B5EF4-FFF2-40B4-BE49-F238E27FC236}">
                          <a16:creationId xmlns:a16="http://schemas.microsoft.com/office/drawing/2014/main" id="{6F28DE32-3D1E-41C0-8265-AC7EFEFB11ED}"/>
                        </a:ext>
                      </a:extLst>
                    </p:cNvPr>
                    <p:cNvSpPr/>
                    <p:nvPr/>
                  </p:nvSpPr>
                  <p:spPr>
                    <a:xfrm flipH="1">
                      <a:off x="3363911" y="2770920"/>
                      <a:ext cx="211931" cy="112796"/>
                    </a:xfrm>
                    <a:prstGeom prst="parallelogram">
                      <a:avLst>
                        <a:gd name="adj" fmla="val 65111"/>
                      </a:avLst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24" name="台形 423">
                    <a:extLst>
                      <a:ext uri="{FF2B5EF4-FFF2-40B4-BE49-F238E27FC236}">
                        <a16:creationId xmlns:a16="http://schemas.microsoft.com/office/drawing/2014/main" id="{72A51421-A234-4697-960E-76572C54F1ED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7786831" y="2228546"/>
                    <a:ext cx="247318" cy="202452"/>
                  </a:xfrm>
                  <a:prstGeom prst="trapezoid">
                    <a:avLst>
                      <a:gd name="adj" fmla="val 27112"/>
                    </a:avLst>
                  </a:prstGeom>
                  <a:solidFill>
                    <a:srgbClr val="C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grpSp>
                <p:nvGrpSpPr>
                  <p:cNvPr id="425" name="グループ化 424">
                    <a:extLst>
                      <a:ext uri="{FF2B5EF4-FFF2-40B4-BE49-F238E27FC236}">
                        <a16:creationId xmlns:a16="http://schemas.microsoft.com/office/drawing/2014/main" id="{B871094F-F1B6-453F-AF87-11ECABE16E64}"/>
                      </a:ext>
                    </a:extLst>
                  </p:cNvPr>
                  <p:cNvGrpSpPr/>
                  <p:nvPr/>
                </p:nvGrpSpPr>
                <p:grpSpPr>
                  <a:xfrm>
                    <a:off x="7539823" y="2228548"/>
                    <a:ext cx="750362" cy="202452"/>
                    <a:chOff x="3151980" y="2770920"/>
                    <a:chExt cx="423862" cy="112796"/>
                  </a:xfrm>
                  <a:solidFill>
                    <a:schemeClr val="bg1">
                      <a:lumMod val="95000"/>
                    </a:schemeClr>
                  </a:solidFill>
                </p:grpSpPr>
                <p:sp>
                  <p:nvSpPr>
                    <p:cNvPr id="428" name="平行四辺形 427">
                      <a:extLst>
                        <a:ext uri="{FF2B5EF4-FFF2-40B4-BE49-F238E27FC236}">
                          <a16:creationId xmlns:a16="http://schemas.microsoft.com/office/drawing/2014/main" id="{E5E0F3E6-C95E-4D24-8C3E-AA659FD3F97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3151980" y="2770920"/>
                      <a:ext cx="211931" cy="112796"/>
                    </a:xfrm>
                    <a:prstGeom prst="parallelogram">
                      <a:avLst>
                        <a:gd name="adj" fmla="val 65111"/>
                      </a:avLst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29" name="平行四辺形 428">
                      <a:extLst>
                        <a:ext uri="{FF2B5EF4-FFF2-40B4-BE49-F238E27FC236}">
                          <a16:creationId xmlns:a16="http://schemas.microsoft.com/office/drawing/2014/main" id="{E343498E-D657-43C2-9872-C6A2F577C223}"/>
                        </a:ext>
                      </a:extLst>
                    </p:cNvPr>
                    <p:cNvSpPr/>
                    <p:nvPr/>
                  </p:nvSpPr>
                  <p:spPr>
                    <a:xfrm flipH="1">
                      <a:off x="3363911" y="2770920"/>
                      <a:ext cx="211931" cy="112796"/>
                    </a:xfrm>
                    <a:prstGeom prst="parallelogram">
                      <a:avLst>
                        <a:gd name="adj" fmla="val 65111"/>
                      </a:avLst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26" name="フリーフォーム: 図形 425">
                    <a:extLst>
                      <a:ext uri="{FF2B5EF4-FFF2-40B4-BE49-F238E27FC236}">
                        <a16:creationId xmlns:a16="http://schemas.microsoft.com/office/drawing/2014/main" id="{B763A8A6-8013-4078-BDD3-22EA9A9165A3}"/>
                      </a:ext>
                    </a:extLst>
                  </p:cNvPr>
                  <p:cNvSpPr/>
                  <p:nvPr/>
                </p:nvSpPr>
                <p:spPr>
                  <a:xfrm>
                    <a:off x="7489455" y="2247478"/>
                    <a:ext cx="842068" cy="942131"/>
                  </a:xfrm>
                  <a:custGeom>
                    <a:avLst/>
                    <a:gdLst>
                      <a:gd name="connsiteX0" fmla="*/ 178616 w 842068"/>
                      <a:gd name="connsiteY0" fmla="*/ 0 h 953546"/>
                      <a:gd name="connsiteX1" fmla="*/ 421034 w 842068"/>
                      <a:gd name="connsiteY1" fmla="*/ 917300 h 953546"/>
                      <a:gd name="connsiteX2" fmla="*/ 663452 w 842068"/>
                      <a:gd name="connsiteY2" fmla="*/ 0 h 953546"/>
                      <a:gd name="connsiteX3" fmla="*/ 783052 w 842068"/>
                      <a:gd name="connsiteY3" fmla="*/ 1537 h 953546"/>
                      <a:gd name="connsiteX4" fmla="*/ 842068 w 842068"/>
                      <a:gd name="connsiteY4" fmla="*/ 239343 h 953546"/>
                      <a:gd name="connsiteX5" fmla="*/ 669230 w 842068"/>
                      <a:gd name="connsiteY5" fmla="*/ 317812 h 953546"/>
                      <a:gd name="connsiteX6" fmla="*/ 692225 w 842068"/>
                      <a:gd name="connsiteY6" fmla="*/ 618954 h 953546"/>
                      <a:gd name="connsiteX7" fmla="*/ 426025 w 842068"/>
                      <a:gd name="connsiteY7" fmla="*/ 936184 h 953546"/>
                      <a:gd name="connsiteX8" fmla="*/ 430613 w 842068"/>
                      <a:gd name="connsiteY8" fmla="*/ 953546 h 953546"/>
                      <a:gd name="connsiteX9" fmla="*/ 421034 w 842068"/>
                      <a:gd name="connsiteY9" fmla="*/ 942131 h 953546"/>
                      <a:gd name="connsiteX10" fmla="*/ 411455 w 842068"/>
                      <a:gd name="connsiteY10" fmla="*/ 953546 h 953546"/>
                      <a:gd name="connsiteX11" fmla="*/ 416044 w 842068"/>
                      <a:gd name="connsiteY11" fmla="*/ 936184 h 953546"/>
                      <a:gd name="connsiteX12" fmla="*/ 149843 w 842068"/>
                      <a:gd name="connsiteY12" fmla="*/ 618954 h 953546"/>
                      <a:gd name="connsiteX13" fmla="*/ 172838 w 842068"/>
                      <a:gd name="connsiteY13" fmla="*/ 317812 h 953546"/>
                      <a:gd name="connsiteX14" fmla="*/ 0 w 842068"/>
                      <a:gd name="connsiteY14" fmla="*/ 239343 h 953546"/>
                      <a:gd name="connsiteX15" fmla="*/ 59016 w 842068"/>
                      <a:gd name="connsiteY15" fmla="*/ 1537 h 953546"/>
                      <a:gd name="connsiteX0" fmla="*/ 178616 w 842068"/>
                      <a:gd name="connsiteY0" fmla="*/ 0 h 953546"/>
                      <a:gd name="connsiteX1" fmla="*/ 421034 w 842068"/>
                      <a:gd name="connsiteY1" fmla="*/ 917300 h 953546"/>
                      <a:gd name="connsiteX2" fmla="*/ 663452 w 842068"/>
                      <a:gd name="connsiteY2" fmla="*/ 0 h 953546"/>
                      <a:gd name="connsiteX3" fmla="*/ 783052 w 842068"/>
                      <a:gd name="connsiteY3" fmla="*/ 1537 h 953546"/>
                      <a:gd name="connsiteX4" fmla="*/ 842068 w 842068"/>
                      <a:gd name="connsiteY4" fmla="*/ 239343 h 953546"/>
                      <a:gd name="connsiteX5" fmla="*/ 669230 w 842068"/>
                      <a:gd name="connsiteY5" fmla="*/ 317812 h 953546"/>
                      <a:gd name="connsiteX6" fmla="*/ 692225 w 842068"/>
                      <a:gd name="connsiteY6" fmla="*/ 618954 h 953546"/>
                      <a:gd name="connsiteX7" fmla="*/ 426025 w 842068"/>
                      <a:gd name="connsiteY7" fmla="*/ 936184 h 953546"/>
                      <a:gd name="connsiteX8" fmla="*/ 430613 w 842068"/>
                      <a:gd name="connsiteY8" fmla="*/ 953546 h 953546"/>
                      <a:gd name="connsiteX9" fmla="*/ 421034 w 842068"/>
                      <a:gd name="connsiteY9" fmla="*/ 942131 h 953546"/>
                      <a:gd name="connsiteX10" fmla="*/ 416044 w 842068"/>
                      <a:gd name="connsiteY10" fmla="*/ 936184 h 953546"/>
                      <a:gd name="connsiteX11" fmla="*/ 149843 w 842068"/>
                      <a:gd name="connsiteY11" fmla="*/ 618954 h 953546"/>
                      <a:gd name="connsiteX12" fmla="*/ 172838 w 842068"/>
                      <a:gd name="connsiteY12" fmla="*/ 317812 h 953546"/>
                      <a:gd name="connsiteX13" fmla="*/ 0 w 842068"/>
                      <a:gd name="connsiteY13" fmla="*/ 239343 h 953546"/>
                      <a:gd name="connsiteX14" fmla="*/ 59016 w 842068"/>
                      <a:gd name="connsiteY14" fmla="*/ 1537 h 953546"/>
                      <a:gd name="connsiteX15" fmla="*/ 178616 w 842068"/>
                      <a:gd name="connsiteY15" fmla="*/ 0 h 953546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6025 w 842068"/>
                      <a:gd name="connsiteY7" fmla="*/ 936184 h 942131"/>
                      <a:gd name="connsiteX8" fmla="*/ 421034 w 842068"/>
                      <a:gd name="connsiteY8" fmla="*/ 942131 h 942131"/>
                      <a:gd name="connsiteX9" fmla="*/ 416044 w 842068"/>
                      <a:gd name="connsiteY9" fmla="*/ 936184 h 942131"/>
                      <a:gd name="connsiteX10" fmla="*/ 149843 w 842068"/>
                      <a:gd name="connsiteY10" fmla="*/ 618954 h 942131"/>
                      <a:gd name="connsiteX11" fmla="*/ 172838 w 842068"/>
                      <a:gd name="connsiteY11" fmla="*/ 317812 h 942131"/>
                      <a:gd name="connsiteX12" fmla="*/ 0 w 842068"/>
                      <a:gd name="connsiteY12" fmla="*/ 239343 h 942131"/>
                      <a:gd name="connsiteX13" fmla="*/ 59016 w 842068"/>
                      <a:gd name="connsiteY13" fmla="*/ 1537 h 942131"/>
                      <a:gd name="connsiteX14" fmla="*/ 178616 w 842068"/>
                      <a:gd name="connsiteY14" fmla="*/ 0 h 942131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6025 w 842068"/>
                      <a:gd name="connsiteY7" fmla="*/ 936184 h 942131"/>
                      <a:gd name="connsiteX8" fmla="*/ 421034 w 842068"/>
                      <a:gd name="connsiteY8" fmla="*/ 942131 h 942131"/>
                      <a:gd name="connsiteX9" fmla="*/ 149843 w 842068"/>
                      <a:gd name="connsiteY9" fmla="*/ 618954 h 942131"/>
                      <a:gd name="connsiteX10" fmla="*/ 172838 w 842068"/>
                      <a:gd name="connsiteY10" fmla="*/ 317812 h 942131"/>
                      <a:gd name="connsiteX11" fmla="*/ 0 w 842068"/>
                      <a:gd name="connsiteY11" fmla="*/ 239343 h 942131"/>
                      <a:gd name="connsiteX12" fmla="*/ 59016 w 842068"/>
                      <a:gd name="connsiteY12" fmla="*/ 1537 h 942131"/>
                      <a:gd name="connsiteX13" fmla="*/ 178616 w 842068"/>
                      <a:gd name="connsiteY13" fmla="*/ 0 h 942131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1034 w 842068"/>
                      <a:gd name="connsiteY7" fmla="*/ 942131 h 942131"/>
                      <a:gd name="connsiteX8" fmla="*/ 149843 w 842068"/>
                      <a:gd name="connsiteY8" fmla="*/ 618954 h 942131"/>
                      <a:gd name="connsiteX9" fmla="*/ 172838 w 842068"/>
                      <a:gd name="connsiteY9" fmla="*/ 317812 h 942131"/>
                      <a:gd name="connsiteX10" fmla="*/ 0 w 842068"/>
                      <a:gd name="connsiteY10" fmla="*/ 239343 h 942131"/>
                      <a:gd name="connsiteX11" fmla="*/ 59016 w 842068"/>
                      <a:gd name="connsiteY11" fmla="*/ 1537 h 942131"/>
                      <a:gd name="connsiteX12" fmla="*/ 178616 w 842068"/>
                      <a:gd name="connsiteY12" fmla="*/ 0 h 94213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842068" h="942131">
                        <a:moveTo>
                          <a:pt x="178616" y="0"/>
                        </a:moveTo>
                        <a:lnTo>
                          <a:pt x="421034" y="917300"/>
                        </a:lnTo>
                        <a:lnTo>
                          <a:pt x="663452" y="0"/>
                        </a:lnTo>
                        <a:lnTo>
                          <a:pt x="783052" y="1537"/>
                        </a:lnTo>
                        <a:lnTo>
                          <a:pt x="842068" y="239343"/>
                        </a:lnTo>
                        <a:lnTo>
                          <a:pt x="669230" y="317812"/>
                        </a:lnTo>
                        <a:lnTo>
                          <a:pt x="692225" y="618954"/>
                        </a:lnTo>
                        <a:lnTo>
                          <a:pt x="421034" y="942131"/>
                        </a:lnTo>
                        <a:lnTo>
                          <a:pt x="149843" y="618954"/>
                        </a:lnTo>
                        <a:lnTo>
                          <a:pt x="172838" y="317812"/>
                        </a:lnTo>
                        <a:lnTo>
                          <a:pt x="0" y="239343"/>
                        </a:lnTo>
                        <a:lnTo>
                          <a:pt x="59016" y="1537"/>
                        </a:lnTo>
                        <a:lnTo>
                          <a:pt x="178616" y="0"/>
                        </a:lnTo>
                        <a:close/>
                      </a:path>
                    </a:pathLst>
                  </a:custGeom>
                  <a:solidFill>
                    <a:srgbClr val="000000">
                      <a:alpha val="50196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427" name="フリーフォーム: 図形 426">
                    <a:extLst>
                      <a:ext uri="{FF2B5EF4-FFF2-40B4-BE49-F238E27FC236}">
                        <a16:creationId xmlns:a16="http://schemas.microsoft.com/office/drawing/2014/main" id="{2220A690-5DDD-4412-8703-13B33088B926}"/>
                      </a:ext>
                    </a:extLst>
                  </p:cNvPr>
                  <p:cNvSpPr/>
                  <p:nvPr/>
                </p:nvSpPr>
                <p:spPr>
                  <a:xfrm>
                    <a:off x="7489455" y="2228545"/>
                    <a:ext cx="842068" cy="942131"/>
                  </a:xfrm>
                  <a:custGeom>
                    <a:avLst/>
                    <a:gdLst>
                      <a:gd name="connsiteX0" fmla="*/ 178616 w 842068"/>
                      <a:gd name="connsiteY0" fmla="*/ 0 h 953546"/>
                      <a:gd name="connsiteX1" fmla="*/ 421034 w 842068"/>
                      <a:gd name="connsiteY1" fmla="*/ 917300 h 953546"/>
                      <a:gd name="connsiteX2" fmla="*/ 663452 w 842068"/>
                      <a:gd name="connsiteY2" fmla="*/ 0 h 953546"/>
                      <a:gd name="connsiteX3" fmla="*/ 783052 w 842068"/>
                      <a:gd name="connsiteY3" fmla="*/ 1537 h 953546"/>
                      <a:gd name="connsiteX4" fmla="*/ 842068 w 842068"/>
                      <a:gd name="connsiteY4" fmla="*/ 239343 h 953546"/>
                      <a:gd name="connsiteX5" fmla="*/ 669230 w 842068"/>
                      <a:gd name="connsiteY5" fmla="*/ 317812 h 953546"/>
                      <a:gd name="connsiteX6" fmla="*/ 692225 w 842068"/>
                      <a:gd name="connsiteY6" fmla="*/ 618954 h 953546"/>
                      <a:gd name="connsiteX7" fmla="*/ 426025 w 842068"/>
                      <a:gd name="connsiteY7" fmla="*/ 936184 h 953546"/>
                      <a:gd name="connsiteX8" fmla="*/ 430613 w 842068"/>
                      <a:gd name="connsiteY8" fmla="*/ 953546 h 953546"/>
                      <a:gd name="connsiteX9" fmla="*/ 421034 w 842068"/>
                      <a:gd name="connsiteY9" fmla="*/ 942131 h 953546"/>
                      <a:gd name="connsiteX10" fmla="*/ 411455 w 842068"/>
                      <a:gd name="connsiteY10" fmla="*/ 953546 h 953546"/>
                      <a:gd name="connsiteX11" fmla="*/ 416044 w 842068"/>
                      <a:gd name="connsiteY11" fmla="*/ 936184 h 953546"/>
                      <a:gd name="connsiteX12" fmla="*/ 149843 w 842068"/>
                      <a:gd name="connsiteY12" fmla="*/ 618954 h 953546"/>
                      <a:gd name="connsiteX13" fmla="*/ 172838 w 842068"/>
                      <a:gd name="connsiteY13" fmla="*/ 317812 h 953546"/>
                      <a:gd name="connsiteX14" fmla="*/ 0 w 842068"/>
                      <a:gd name="connsiteY14" fmla="*/ 239343 h 953546"/>
                      <a:gd name="connsiteX15" fmla="*/ 59016 w 842068"/>
                      <a:gd name="connsiteY15" fmla="*/ 1537 h 953546"/>
                      <a:gd name="connsiteX0" fmla="*/ 178616 w 842068"/>
                      <a:gd name="connsiteY0" fmla="*/ 0 h 953546"/>
                      <a:gd name="connsiteX1" fmla="*/ 421034 w 842068"/>
                      <a:gd name="connsiteY1" fmla="*/ 917300 h 953546"/>
                      <a:gd name="connsiteX2" fmla="*/ 663452 w 842068"/>
                      <a:gd name="connsiteY2" fmla="*/ 0 h 953546"/>
                      <a:gd name="connsiteX3" fmla="*/ 783052 w 842068"/>
                      <a:gd name="connsiteY3" fmla="*/ 1537 h 953546"/>
                      <a:gd name="connsiteX4" fmla="*/ 842068 w 842068"/>
                      <a:gd name="connsiteY4" fmla="*/ 239343 h 953546"/>
                      <a:gd name="connsiteX5" fmla="*/ 669230 w 842068"/>
                      <a:gd name="connsiteY5" fmla="*/ 317812 h 953546"/>
                      <a:gd name="connsiteX6" fmla="*/ 692225 w 842068"/>
                      <a:gd name="connsiteY6" fmla="*/ 618954 h 953546"/>
                      <a:gd name="connsiteX7" fmla="*/ 426025 w 842068"/>
                      <a:gd name="connsiteY7" fmla="*/ 936184 h 953546"/>
                      <a:gd name="connsiteX8" fmla="*/ 430613 w 842068"/>
                      <a:gd name="connsiteY8" fmla="*/ 953546 h 953546"/>
                      <a:gd name="connsiteX9" fmla="*/ 421034 w 842068"/>
                      <a:gd name="connsiteY9" fmla="*/ 942131 h 953546"/>
                      <a:gd name="connsiteX10" fmla="*/ 416044 w 842068"/>
                      <a:gd name="connsiteY10" fmla="*/ 936184 h 953546"/>
                      <a:gd name="connsiteX11" fmla="*/ 149843 w 842068"/>
                      <a:gd name="connsiteY11" fmla="*/ 618954 h 953546"/>
                      <a:gd name="connsiteX12" fmla="*/ 172838 w 842068"/>
                      <a:gd name="connsiteY12" fmla="*/ 317812 h 953546"/>
                      <a:gd name="connsiteX13" fmla="*/ 0 w 842068"/>
                      <a:gd name="connsiteY13" fmla="*/ 239343 h 953546"/>
                      <a:gd name="connsiteX14" fmla="*/ 59016 w 842068"/>
                      <a:gd name="connsiteY14" fmla="*/ 1537 h 953546"/>
                      <a:gd name="connsiteX15" fmla="*/ 178616 w 842068"/>
                      <a:gd name="connsiteY15" fmla="*/ 0 h 953546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6025 w 842068"/>
                      <a:gd name="connsiteY7" fmla="*/ 936184 h 942131"/>
                      <a:gd name="connsiteX8" fmla="*/ 421034 w 842068"/>
                      <a:gd name="connsiteY8" fmla="*/ 942131 h 942131"/>
                      <a:gd name="connsiteX9" fmla="*/ 416044 w 842068"/>
                      <a:gd name="connsiteY9" fmla="*/ 936184 h 942131"/>
                      <a:gd name="connsiteX10" fmla="*/ 149843 w 842068"/>
                      <a:gd name="connsiteY10" fmla="*/ 618954 h 942131"/>
                      <a:gd name="connsiteX11" fmla="*/ 172838 w 842068"/>
                      <a:gd name="connsiteY11" fmla="*/ 317812 h 942131"/>
                      <a:gd name="connsiteX12" fmla="*/ 0 w 842068"/>
                      <a:gd name="connsiteY12" fmla="*/ 239343 h 942131"/>
                      <a:gd name="connsiteX13" fmla="*/ 59016 w 842068"/>
                      <a:gd name="connsiteY13" fmla="*/ 1537 h 942131"/>
                      <a:gd name="connsiteX14" fmla="*/ 178616 w 842068"/>
                      <a:gd name="connsiteY14" fmla="*/ 0 h 942131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6025 w 842068"/>
                      <a:gd name="connsiteY7" fmla="*/ 936184 h 942131"/>
                      <a:gd name="connsiteX8" fmla="*/ 421034 w 842068"/>
                      <a:gd name="connsiteY8" fmla="*/ 942131 h 942131"/>
                      <a:gd name="connsiteX9" fmla="*/ 149843 w 842068"/>
                      <a:gd name="connsiteY9" fmla="*/ 618954 h 942131"/>
                      <a:gd name="connsiteX10" fmla="*/ 172838 w 842068"/>
                      <a:gd name="connsiteY10" fmla="*/ 317812 h 942131"/>
                      <a:gd name="connsiteX11" fmla="*/ 0 w 842068"/>
                      <a:gd name="connsiteY11" fmla="*/ 239343 h 942131"/>
                      <a:gd name="connsiteX12" fmla="*/ 59016 w 842068"/>
                      <a:gd name="connsiteY12" fmla="*/ 1537 h 942131"/>
                      <a:gd name="connsiteX13" fmla="*/ 178616 w 842068"/>
                      <a:gd name="connsiteY13" fmla="*/ 0 h 942131"/>
                      <a:gd name="connsiteX0" fmla="*/ 178616 w 842068"/>
                      <a:gd name="connsiteY0" fmla="*/ 0 h 942131"/>
                      <a:gd name="connsiteX1" fmla="*/ 421034 w 842068"/>
                      <a:gd name="connsiteY1" fmla="*/ 917300 h 942131"/>
                      <a:gd name="connsiteX2" fmla="*/ 663452 w 842068"/>
                      <a:gd name="connsiteY2" fmla="*/ 0 h 942131"/>
                      <a:gd name="connsiteX3" fmla="*/ 783052 w 842068"/>
                      <a:gd name="connsiteY3" fmla="*/ 1537 h 942131"/>
                      <a:gd name="connsiteX4" fmla="*/ 842068 w 842068"/>
                      <a:gd name="connsiteY4" fmla="*/ 239343 h 942131"/>
                      <a:gd name="connsiteX5" fmla="*/ 669230 w 842068"/>
                      <a:gd name="connsiteY5" fmla="*/ 317812 h 942131"/>
                      <a:gd name="connsiteX6" fmla="*/ 692225 w 842068"/>
                      <a:gd name="connsiteY6" fmla="*/ 618954 h 942131"/>
                      <a:gd name="connsiteX7" fmla="*/ 421034 w 842068"/>
                      <a:gd name="connsiteY7" fmla="*/ 942131 h 942131"/>
                      <a:gd name="connsiteX8" fmla="*/ 149843 w 842068"/>
                      <a:gd name="connsiteY8" fmla="*/ 618954 h 942131"/>
                      <a:gd name="connsiteX9" fmla="*/ 172838 w 842068"/>
                      <a:gd name="connsiteY9" fmla="*/ 317812 h 942131"/>
                      <a:gd name="connsiteX10" fmla="*/ 0 w 842068"/>
                      <a:gd name="connsiteY10" fmla="*/ 239343 h 942131"/>
                      <a:gd name="connsiteX11" fmla="*/ 59016 w 842068"/>
                      <a:gd name="connsiteY11" fmla="*/ 1537 h 942131"/>
                      <a:gd name="connsiteX12" fmla="*/ 178616 w 842068"/>
                      <a:gd name="connsiteY12" fmla="*/ 0 h 94213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</a:cxnLst>
                    <a:rect l="l" t="t" r="r" b="b"/>
                    <a:pathLst>
                      <a:path w="842068" h="942131">
                        <a:moveTo>
                          <a:pt x="178616" y="0"/>
                        </a:moveTo>
                        <a:lnTo>
                          <a:pt x="421034" y="917300"/>
                        </a:lnTo>
                        <a:lnTo>
                          <a:pt x="663452" y="0"/>
                        </a:lnTo>
                        <a:lnTo>
                          <a:pt x="783052" y="1537"/>
                        </a:lnTo>
                        <a:lnTo>
                          <a:pt x="842068" y="239343"/>
                        </a:lnTo>
                        <a:lnTo>
                          <a:pt x="669230" y="317812"/>
                        </a:lnTo>
                        <a:lnTo>
                          <a:pt x="692225" y="618954"/>
                        </a:lnTo>
                        <a:lnTo>
                          <a:pt x="421034" y="942131"/>
                        </a:lnTo>
                        <a:lnTo>
                          <a:pt x="149843" y="618954"/>
                        </a:lnTo>
                        <a:lnTo>
                          <a:pt x="172838" y="317812"/>
                        </a:lnTo>
                        <a:lnTo>
                          <a:pt x="0" y="239343"/>
                        </a:lnTo>
                        <a:lnTo>
                          <a:pt x="59016" y="1537"/>
                        </a:lnTo>
                        <a:lnTo>
                          <a:pt x="178616" y="0"/>
                        </a:lnTo>
                        <a:close/>
                      </a:path>
                    </a:pathLst>
                  </a:custGeom>
                  <a:pattFill prst="lgConfetti">
                    <a:fgClr>
                      <a:schemeClr val="tx1">
                        <a:lumMod val="65000"/>
                        <a:lumOff val="35000"/>
                      </a:schemeClr>
                    </a:fgClr>
                    <a:bgClr>
                      <a:schemeClr val="tx1">
                        <a:lumMod val="95000"/>
                        <a:lumOff val="5000"/>
                      </a:schemeClr>
                    </a:bgClr>
                  </a:patt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400" name="グループ化 399">
                  <a:extLst>
                    <a:ext uri="{FF2B5EF4-FFF2-40B4-BE49-F238E27FC236}">
                      <a16:creationId xmlns:a16="http://schemas.microsoft.com/office/drawing/2014/main" id="{10B4A378-36ED-47A0-9E09-DB2BFC6A4181}"/>
                    </a:ext>
                  </a:extLst>
                </p:cNvPr>
                <p:cNvGrpSpPr/>
                <p:nvPr/>
              </p:nvGrpSpPr>
              <p:grpSpPr>
                <a:xfrm>
                  <a:off x="7238074" y="838200"/>
                  <a:ext cx="1329717" cy="1288749"/>
                  <a:chOff x="3303076" y="141961"/>
                  <a:chExt cx="1277659" cy="1238295"/>
                </a:xfrm>
              </p:grpSpPr>
              <p:sp>
                <p:nvSpPr>
                  <p:cNvPr id="401" name="フリーフォーム 540">
                    <a:extLst>
                      <a:ext uri="{FF2B5EF4-FFF2-40B4-BE49-F238E27FC236}">
                        <a16:creationId xmlns:a16="http://schemas.microsoft.com/office/drawing/2014/main" id="{C019E7DB-A9FE-45F5-9B70-410B8A747449}"/>
                      </a:ext>
                    </a:extLst>
                  </p:cNvPr>
                  <p:cNvSpPr/>
                  <p:nvPr/>
                </p:nvSpPr>
                <p:spPr>
                  <a:xfrm>
                    <a:off x="3353447" y="141961"/>
                    <a:ext cx="1169884" cy="940235"/>
                  </a:xfrm>
                  <a:custGeom>
                    <a:avLst/>
                    <a:gdLst>
                      <a:gd name="connsiteX0" fmla="*/ 328111 w 816502"/>
                      <a:gd name="connsiteY0" fmla="*/ 0 h 656222"/>
                      <a:gd name="connsiteX1" fmla="*/ 455827 w 816502"/>
                      <a:gd name="connsiteY1" fmla="*/ 25785 h 656222"/>
                      <a:gd name="connsiteX2" fmla="*/ 492925 w 816502"/>
                      <a:gd name="connsiteY2" fmla="*/ 45920 h 656222"/>
                      <a:gd name="connsiteX3" fmla="*/ 510467 w 816502"/>
                      <a:gd name="connsiteY3" fmla="*/ 44152 h 656222"/>
                      <a:gd name="connsiteX4" fmla="*/ 816502 w 816502"/>
                      <a:gd name="connsiteY4" fmla="*/ 350187 h 656222"/>
                      <a:gd name="connsiteX5" fmla="*/ 510467 w 816502"/>
                      <a:gd name="connsiteY5" fmla="*/ 656222 h 656222"/>
                      <a:gd name="connsiteX6" fmla="*/ 448791 w 816502"/>
                      <a:gd name="connsiteY6" fmla="*/ 650005 h 656222"/>
                      <a:gd name="connsiteX7" fmla="*/ 420791 w 816502"/>
                      <a:gd name="connsiteY7" fmla="*/ 641313 h 656222"/>
                      <a:gd name="connsiteX8" fmla="*/ 394237 w 816502"/>
                      <a:gd name="connsiteY8" fmla="*/ 649556 h 656222"/>
                      <a:gd name="connsiteX9" fmla="*/ 328111 w 816502"/>
                      <a:gd name="connsiteY9" fmla="*/ 656222 h 656222"/>
                      <a:gd name="connsiteX10" fmla="*/ 0 w 816502"/>
                      <a:gd name="connsiteY10" fmla="*/ 328111 h 656222"/>
                      <a:gd name="connsiteX11" fmla="*/ 328111 w 816502"/>
                      <a:gd name="connsiteY11" fmla="*/ 0 h 65622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</a:cxnLst>
                    <a:rect l="l" t="t" r="r" b="b"/>
                    <a:pathLst>
                      <a:path w="816502" h="656222">
                        <a:moveTo>
                          <a:pt x="328111" y="0"/>
                        </a:moveTo>
                        <a:cubicBezTo>
                          <a:pt x="373414" y="0"/>
                          <a:pt x="416572" y="9181"/>
                          <a:pt x="455827" y="25785"/>
                        </a:cubicBezTo>
                        <a:lnTo>
                          <a:pt x="492925" y="45920"/>
                        </a:lnTo>
                        <a:lnTo>
                          <a:pt x="510467" y="44152"/>
                        </a:lnTo>
                        <a:cubicBezTo>
                          <a:pt x="679485" y="44152"/>
                          <a:pt x="816502" y="181169"/>
                          <a:pt x="816502" y="350187"/>
                        </a:cubicBezTo>
                        <a:cubicBezTo>
                          <a:pt x="816502" y="519205"/>
                          <a:pt x="679485" y="656222"/>
                          <a:pt x="510467" y="656222"/>
                        </a:cubicBezTo>
                        <a:cubicBezTo>
                          <a:pt x="489340" y="656222"/>
                          <a:pt x="468713" y="654081"/>
                          <a:pt x="448791" y="650005"/>
                        </a:cubicBezTo>
                        <a:lnTo>
                          <a:pt x="420791" y="641313"/>
                        </a:lnTo>
                        <a:lnTo>
                          <a:pt x="394237" y="649556"/>
                        </a:lnTo>
                        <a:cubicBezTo>
                          <a:pt x="372878" y="653927"/>
                          <a:pt x="350763" y="656222"/>
                          <a:pt x="328111" y="656222"/>
                        </a:cubicBezTo>
                        <a:cubicBezTo>
                          <a:pt x="146900" y="656222"/>
                          <a:pt x="0" y="509322"/>
                          <a:pt x="0" y="328111"/>
                        </a:cubicBezTo>
                        <a:cubicBezTo>
                          <a:pt x="0" y="146900"/>
                          <a:pt x="146900" y="0"/>
                          <a:pt x="328111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8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402" name="グループ化 401">
                    <a:extLst>
                      <a:ext uri="{FF2B5EF4-FFF2-40B4-BE49-F238E27FC236}">
                        <a16:creationId xmlns:a16="http://schemas.microsoft.com/office/drawing/2014/main" id="{B87EA111-2162-40BF-AD05-6DA96076F835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3303076" y="710618"/>
                    <a:ext cx="246453" cy="369679"/>
                    <a:chOff x="2680607" y="2825750"/>
                    <a:chExt cx="157843" cy="236764"/>
                  </a:xfrm>
                  <a:solidFill>
                    <a:schemeClr val="accent2">
                      <a:lumMod val="60000"/>
                      <a:lumOff val="40000"/>
                    </a:schemeClr>
                  </a:solidFill>
                </p:grpSpPr>
                <p:sp>
                  <p:nvSpPr>
                    <p:cNvPr id="415" name="円/楕円 564">
                      <a:extLst>
                        <a:ext uri="{FF2B5EF4-FFF2-40B4-BE49-F238E27FC236}">
                          <a16:creationId xmlns:a16="http://schemas.microsoft.com/office/drawing/2014/main" id="{78A34C8A-6916-4C00-80AB-2ACE9359A87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16" name="円/楕円 565">
                      <a:extLst>
                        <a:ext uri="{FF2B5EF4-FFF2-40B4-BE49-F238E27FC236}">
                          <a16:creationId xmlns:a16="http://schemas.microsoft.com/office/drawing/2014/main" id="{59135138-3772-4DAB-A6A0-909A13329A1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grpSp>
                <p:nvGrpSpPr>
                  <p:cNvPr id="403" name="グループ化 402">
                    <a:extLst>
                      <a:ext uri="{FF2B5EF4-FFF2-40B4-BE49-F238E27FC236}">
                        <a16:creationId xmlns:a16="http://schemas.microsoft.com/office/drawing/2014/main" id="{3AA56642-CCC4-47F7-9A16-D8ABCA35C35D}"/>
                      </a:ext>
                    </a:extLst>
                  </p:cNvPr>
                  <p:cNvGrpSpPr/>
                  <p:nvPr/>
                </p:nvGrpSpPr>
                <p:grpSpPr>
                  <a:xfrm rot="900000" flipH="1">
                    <a:off x="4334282" y="710618"/>
                    <a:ext cx="246453" cy="369679"/>
                    <a:chOff x="2680607" y="2825750"/>
                    <a:chExt cx="157843" cy="236764"/>
                  </a:xfrm>
                  <a:solidFill>
                    <a:schemeClr val="accent2">
                      <a:lumMod val="60000"/>
                      <a:lumOff val="40000"/>
                    </a:schemeClr>
                  </a:solidFill>
                </p:grpSpPr>
                <p:sp>
                  <p:nvSpPr>
                    <p:cNvPr id="413" name="円/楕円 562">
                      <a:extLst>
                        <a:ext uri="{FF2B5EF4-FFF2-40B4-BE49-F238E27FC236}">
                          <a16:creationId xmlns:a16="http://schemas.microsoft.com/office/drawing/2014/main" id="{40340476-59AA-46ED-9699-A68A312852B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680607" y="2825750"/>
                      <a:ext cx="157843" cy="236764"/>
                    </a:xfrm>
                    <a:prstGeom prst="ellipse">
                      <a:avLst/>
                    </a:pr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14" name="円/楕円 563">
                      <a:extLst>
                        <a:ext uri="{FF2B5EF4-FFF2-40B4-BE49-F238E27FC236}">
                          <a16:creationId xmlns:a16="http://schemas.microsoft.com/office/drawing/2014/main" id="{6C32B81C-A13C-4C2B-B131-0EA5F26B28C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2709182" y="2867025"/>
                      <a:ext cx="100694" cy="154214"/>
                    </a:xfrm>
                    <a:prstGeom prst="ellipse">
                      <a:avLst/>
                    </a:prstGeom>
                    <a:solidFill>
                      <a:schemeClr val="accent2">
                        <a:lumMod val="75000"/>
                      </a:schemeClr>
                    </a:solidFill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04" name="円/楕円 561">
                    <a:extLst>
                      <a:ext uri="{FF2B5EF4-FFF2-40B4-BE49-F238E27FC236}">
                        <a16:creationId xmlns:a16="http://schemas.microsoft.com/office/drawing/2014/main" id="{FAC42638-9EEF-4670-A4F8-1052C860C6DB}"/>
                      </a:ext>
                    </a:extLst>
                  </p:cNvPr>
                  <p:cNvSpPr/>
                  <p:nvPr/>
                </p:nvSpPr>
                <p:spPr>
                  <a:xfrm>
                    <a:off x="3426301" y="220150"/>
                    <a:ext cx="1031206" cy="1160106"/>
                  </a:xfrm>
                  <a:prstGeom prst="ellipse">
                    <a:avLst/>
                  </a:prstGeom>
                  <a:solidFill>
                    <a:schemeClr val="accent2">
                      <a:lumMod val="60000"/>
                      <a:lumOff val="4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05" name="円/楕円 548">
                    <a:extLst>
                      <a:ext uri="{FF2B5EF4-FFF2-40B4-BE49-F238E27FC236}">
                        <a16:creationId xmlns:a16="http://schemas.microsoft.com/office/drawing/2014/main" id="{383EE6F9-F0EB-415B-B397-21D9232DA95B}"/>
                      </a:ext>
                    </a:extLst>
                  </p:cNvPr>
                  <p:cNvSpPr/>
                  <p:nvPr/>
                </p:nvSpPr>
                <p:spPr>
                  <a:xfrm>
                    <a:off x="3632990" y="842404"/>
                    <a:ext cx="99954" cy="122482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06" name="円/楕円 549">
                    <a:extLst>
                      <a:ext uri="{FF2B5EF4-FFF2-40B4-BE49-F238E27FC236}">
                        <a16:creationId xmlns:a16="http://schemas.microsoft.com/office/drawing/2014/main" id="{AD11C98F-A2B0-45F8-BE20-25AF499F6CE6}"/>
                      </a:ext>
                    </a:extLst>
                  </p:cNvPr>
                  <p:cNvSpPr/>
                  <p:nvPr/>
                </p:nvSpPr>
                <p:spPr>
                  <a:xfrm>
                    <a:off x="4148424" y="842404"/>
                    <a:ext cx="99954" cy="122482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07" name="月 406">
                    <a:extLst>
                      <a:ext uri="{FF2B5EF4-FFF2-40B4-BE49-F238E27FC236}">
                        <a16:creationId xmlns:a16="http://schemas.microsoft.com/office/drawing/2014/main" id="{A11053AB-215E-4CE7-99CF-B28F8386274C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3645475" y="409314"/>
                    <a:ext cx="54591" cy="340196"/>
                  </a:xfrm>
                  <a:prstGeom prst="moon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grpSp>
                <p:nvGrpSpPr>
                  <p:cNvPr id="408" name="グループ化 407">
                    <a:extLst>
                      <a:ext uri="{FF2B5EF4-FFF2-40B4-BE49-F238E27FC236}">
                        <a16:creationId xmlns:a16="http://schemas.microsoft.com/office/drawing/2014/main" id="{8B900EE2-6FA1-40CC-85F3-9098C5EDBFE5}"/>
                      </a:ext>
                    </a:extLst>
                  </p:cNvPr>
                  <p:cNvGrpSpPr/>
                  <p:nvPr/>
                </p:nvGrpSpPr>
                <p:grpSpPr>
                  <a:xfrm>
                    <a:off x="3842869" y="910725"/>
                    <a:ext cx="195646" cy="207937"/>
                    <a:chOff x="7084627" y="3072992"/>
                    <a:chExt cx="240026" cy="203430"/>
                  </a:xfrm>
                  <a:solidFill>
                    <a:schemeClr val="accent2">
                      <a:lumMod val="75000"/>
                    </a:schemeClr>
                  </a:solidFill>
                </p:grpSpPr>
                <p:sp>
                  <p:nvSpPr>
                    <p:cNvPr id="411" name="円/楕円 662">
                      <a:extLst>
                        <a:ext uri="{FF2B5EF4-FFF2-40B4-BE49-F238E27FC236}">
                          <a16:creationId xmlns:a16="http://schemas.microsoft.com/office/drawing/2014/main" id="{8BFD4162-561C-49CF-881B-E7BFF47E481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084627" y="3157849"/>
                      <a:ext cx="240026" cy="102097"/>
                    </a:xfrm>
                    <a:custGeom>
                      <a:avLst/>
                      <a:gdLst>
                        <a:gd name="connsiteX0" fmla="*/ 0 w 240026"/>
                        <a:gd name="connsiteY0" fmla="*/ 63515 h 127030"/>
                        <a:gd name="connsiteX1" fmla="*/ 120013 w 240026"/>
                        <a:gd name="connsiteY1" fmla="*/ 0 h 127030"/>
                        <a:gd name="connsiteX2" fmla="*/ 240026 w 240026"/>
                        <a:gd name="connsiteY2" fmla="*/ 63515 h 127030"/>
                        <a:gd name="connsiteX3" fmla="*/ 120013 w 240026"/>
                        <a:gd name="connsiteY3" fmla="*/ 127030 h 127030"/>
                        <a:gd name="connsiteX4" fmla="*/ 0 w 240026"/>
                        <a:gd name="connsiteY4" fmla="*/ 63515 h 127030"/>
                        <a:gd name="connsiteX0" fmla="*/ 0 w 240026"/>
                        <a:gd name="connsiteY0" fmla="*/ 63515 h 127030"/>
                        <a:gd name="connsiteX1" fmla="*/ 120013 w 240026"/>
                        <a:gd name="connsiteY1" fmla="*/ 0 h 127030"/>
                        <a:gd name="connsiteX2" fmla="*/ 240026 w 240026"/>
                        <a:gd name="connsiteY2" fmla="*/ 63515 h 127030"/>
                        <a:gd name="connsiteX3" fmla="*/ 120013 w 240026"/>
                        <a:gd name="connsiteY3" fmla="*/ 127030 h 127030"/>
                        <a:gd name="connsiteX4" fmla="*/ 0 w 240026"/>
                        <a:gd name="connsiteY4" fmla="*/ 63515 h 127030"/>
                        <a:gd name="connsiteX0" fmla="*/ 0 w 240026"/>
                        <a:gd name="connsiteY0" fmla="*/ 63515 h 127030"/>
                        <a:gd name="connsiteX1" fmla="*/ 120013 w 240026"/>
                        <a:gd name="connsiteY1" fmla="*/ 0 h 127030"/>
                        <a:gd name="connsiteX2" fmla="*/ 240026 w 240026"/>
                        <a:gd name="connsiteY2" fmla="*/ 63515 h 127030"/>
                        <a:gd name="connsiteX3" fmla="*/ 120013 w 240026"/>
                        <a:gd name="connsiteY3" fmla="*/ 127030 h 127030"/>
                        <a:gd name="connsiteX4" fmla="*/ 0 w 240026"/>
                        <a:gd name="connsiteY4" fmla="*/ 63515 h 127030"/>
                        <a:gd name="connsiteX0" fmla="*/ 0 w 240026"/>
                        <a:gd name="connsiteY0" fmla="*/ 63515 h 127030"/>
                        <a:gd name="connsiteX1" fmla="*/ 120013 w 240026"/>
                        <a:gd name="connsiteY1" fmla="*/ 0 h 127030"/>
                        <a:gd name="connsiteX2" fmla="*/ 240026 w 240026"/>
                        <a:gd name="connsiteY2" fmla="*/ 63515 h 127030"/>
                        <a:gd name="connsiteX3" fmla="*/ 120013 w 240026"/>
                        <a:gd name="connsiteY3" fmla="*/ 127030 h 127030"/>
                        <a:gd name="connsiteX4" fmla="*/ 0 w 240026"/>
                        <a:gd name="connsiteY4" fmla="*/ 63515 h 127030"/>
                        <a:gd name="connsiteX0" fmla="*/ 0 w 240026"/>
                        <a:gd name="connsiteY0" fmla="*/ 96853 h 160368"/>
                        <a:gd name="connsiteX1" fmla="*/ 115251 w 240026"/>
                        <a:gd name="connsiteY1" fmla="*/ 0 h 160368"/>
                        <a:gd name="connsiteX2" fmla="*/ 240026 w 240026"/>
                        <a:gd name="connsiteY2" fmla="*/ 96853 h 160368"/>
                        <a:gd name="connsiteX3" fmla="*/ 120013 w 240026"/>
                        <a:gd name="connsiteY3" fmla="*/ 160368 h 160368"/>
                        <a:gd name="connsiteX4" fmla="*/ 0 w 240026"/>
                        <a:gd name="connsiteY4" fmla="*/ 96853 h 160368"/>
                        <a:gd name="connsiteX0" fmla="*/ 0 w 240026"/>
                        <a:gd name="connsiteY0" fmla="*/ 96853 h 160368"/>
                        <a:gd name="connsiteX1" fmla="*/ 115251 w 240026"/>
                        <a:gd name="connsiteY1" fmla="*/ 0 h 160368"/>
                        <a:gd name="connsiteX2" fmla="*/ 240026 w 240026"/>
                        <a:gd name="connsiteY2" fmla="*/ 96853 h 160368"/>
                        <a:gd name="connsiteX3" fmla="*/ 120013 w 240026"/>
                        <a:gd name="connsiteY3" fmla="*/ 160368 h 160368"/>
                        <a:gd name="connsiteX4" fmla="*/ 0 w 240026"/>
                        <a:gd name="connsiteY4" fmla="*/ 96853 h 160368"/>
                        <a:gd name="connsiteX0" fmla="*/ 0 w 240026"/>
                        <a:gd name="connsiteY0" fmla="*/ 96853 h 160451"/>
                        <a:gd name="connsiteX1" fmla="*/ 115251 w 240026"/>
                        <a:gd name="connsiteY1" fmla="*/ 0 h 160451"/>
                        <a:gd name="connsiteX2" fmla="*/ 240026 w 240026"/>
                        <a:gd name="connsiteY2" fmla="*/ 96853 h 160451"/>
                        <a:gd name="connsiteX3" fmla="*/ 120013 w 240026"/>
                        <a:gd name="connsiteY3" fmla="*/ 160368 h 160451"/>
                        <a:gd name="connsiteX4" fmla="*/ 0 w 240026"/>
                        <a:gd name="connsiteY4" fmla="*/ 96853 h 160451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</a:cxnLst>
                      <a:rect l="l" t="t" r="r" b="b"/>
                      <a:pathLst>
                        <a:path w="240026" h="160451">
                          <a:moveTo>
                            <a:pt x="0" y="96853"/>
                          </a:moveTo>
                          <a:cubicBezTo>
                            <a:pt x="0" y="37409"/>
                            <a:pt x="48970" y="0"/>
                            <a:pt x="115251" y="0"/>
                          </a:cubicBezTo>
                          <a:cubicBezTo>
                            <a:pt x="181532" y="0"/>
                            <a:pt x="240026" y="28271"/>
                            <a:pt x="240026" y="96853"/>
                          </a:cubicBezTo>
                          <a:cubicBezTo>
                            <a:pt x="240026" y="165435"/>
                            <a:pt x="186294" y="160368"/>
                            <a:pt x="120013" y="160368"/>
                          </a:cubicBezTo>
                          <a:cubicBezTo>
                            <a:pt x="53732" y="160368"/>
                            <a:pt x="0" y="156297"/>
                            <a:pt x="0" y="96853"/>
                          </a:cubicBezTo>
                          <a:close/>
                        </a:path>
                      </a:pathLst>
                    </a:cu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rtlCol="0" anchor="ctr"/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  <p:sp>
                  <p:nvSpPr>
                    <p:cNvPr id="412" name="フリーフォーム: 図形 411">
                      <a:extLst>
                        <a:ext uri="{FF2B5EF4-FFF2-40B4-BE49-F238E27FC236}">
                          <a16:creationId xmlns:a16="http://schemas.microsoft.com/office/drawing/2014/main" id="{89861D4A-383B-4AE7-B731-CDCAEC59C37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137014" y="3072992"/>
                      <a:ext cx="135252" cy="203430"/>
                    </a:xfrm>
                    <a:custGeom>
                      <a:avLst/>
                      <a:gdLst>
                        <a:gd name="connsiteX0" fmla="*/ 133718 w 168590"/>
                        <a:gd name="connsiteY0" fmla="*/ 0 h 241869"/>
                        <a:gd name="connsiteX1" fmla="*/ 145091 w 168590"/>
                        <a:gd name="connsiteY1" fmla="*/ 28432 h 241869"/>
                        <a:gd name="connsiteX2" fmla="*/ 168590 w 168590"/>
                        <a:gd name="connsiteY2" fmla="*/ 156595 h 241869"/>
                        <a:gd name="connsiteX3" fmla="*/ 84295 w 168590"/>
                        <a:gd name="connsiteY3" fmla="*/ 241869 h 241869"/>
                        <a:gd name="connsiteX4" fmla="*/ 0 w 168590"/>
                        <a:gd name="connsiteY4" fmla="*/ 156595 h 241869"/>
                        <a:gd name="connsiteX5" fmla="*/ 25880 w 168590"/>
                        <a:gd name="connsiteY5" fmla="*/ 28432 h 241869"/>
                        <a:gd name="connsiteX6" fmla="*/ 37274 w 168590"/>
                        <a:gd name="connsiteY6" fmla="*/ 1638 h 241869"/>
                        <a:gd name="connsiteX7" fmla="*/ 51484 w 168590"/>
                        <a:gd name="connsiteY7" fmla="*/ 11330 h 241869"/>
                        <a:gd name="connsiteX8" fmla="*/ 84295 w 168590"/>
                        <a:gd name="connsiteY8" fmla="*/ 18031 h 241869"/>
                        <a:gd name="connsiteX9" fmla="*/ 117107 w 168590"/>
                        <a:gd name="connsiteY9" fmla="*/ 11330 h 241869"/>
                        <a:gd name="connsiteX0" fmla="*/ 84295 w 175735"/>
                        <a:gd name="connsiteY0" fmla="*/ 18031 h 241869"/>
                        <a:gd name="connsiteX1" fmla="*/ 117107 w 175735"/>
                        <a:gd name="connsiteY1" fmla="*/ 11330 h 241869"/>
                        <a:gd name="connsiteX2" fmla="*/ 133718 w 175735"/>
                        <a:gd name="connsiteY2" fmla="*/ 0 h 241869"/>
                        <a:gd name="connsiteX3" fmla="*/ 145091 w 175735"/>
                        <a:gd name="connsiteY3" fmla="*/ 28432 h 241869"/>
                        <a:gd name="connsiteX4" fmla="*/ 168590 w 175735"/>
                        <a:gd name="connsiteY4" fmla="*/ 156595 h 241869"/>
                        <a:gd name="connsiteX5" fmla="*/ 84295 w 175735"/>
                        <a:gd name="connsiteY5" fmla="*/ 241869 h 241869"/>
                        <a:gd name="connsiteX6" fmla="*/ 0 w 175735"/>
                        <a:gd name="connsiteY6" fmla="*/ 156595 h 241869"/>
                        <a:gd name="connsiteX7" fmla="*/ 25880 w 175735"/>
                        <a:gd name="connsiteY7" fmla="*/ 28432 h 241869"/>
                        <a:gd name="connsiteX8" fmla="*/ 37274 w 175735"/>
                        <a:gd name="connsiteY8" fmla="*/ 1638 h 241869"/>
                        <a:gd name="connsiteX9" fmla="*/ 51484 w 175735"/>
                        <a:gd name="connsiteY9" fmla="*/ 11330 h 241869"/>
                        <a:gd name="connsiteX10" fmla="*/ 175735 w 175735"/>
                        <a:gd name="connsiteY10" fmla="*/ 109471 h 241869"/>
                        <a:gd name="connsiteX0" fmla="*/ 84295 w 168590"/>
                        <a:gd name="connsiteY0" fmla="*/ 18031 h 241869"/>
                        <a:gd name="connsiteX1" fmla="*/ 117107 w 168590"/>
                        <a:gd name="connsiteY1" fmla="*/ 11330 h 241869"/>
                        <a:gd name="connsiteX2" fmla="*/ 133718 w 168590"/>
                        <a:gd name="connsiteY2" fmla="*/ 0 h 241869"/>
                        <a:gd name="connsiteX3" fmla="*/ 145091 w 168590"/>
                        <a:gd name="connsiteY3" fmla="*/ 28432 h 241869"/>
                        <a:gd name="connsiteX4" fmla="*/ 168590 w 168590"/>
                        <a:gd name="connsiteY4" fmla="*/ 156595 h 241869"/>
                        <a:gd name="connsiteX5" fmla="*/ 84295 w 168590"/>
                        <a:gd name="connsiteY5" fmla="*/ 241869 h 241869"/>
                        <a:gd name="connsiteX6" fmla="*/ 0 w 168590"/>
                        <a:gd name="connsiteY6" fmla="*/ 156595 h 241869"/>
                        <a:gd name="connsiteX7" fmla="*/ 25880 w 168590"/>
                        <a:gd name="connsiteY7" fmla="*/ 28432 h 241869"/>
                        <a:gd name="connsiteX8" fmla="*/ 37274 w 168590"/>
                        <a:gd name="connsiteY8" fmla="*/ 1638 h 241869"/>
                        <a:gd name="connsiteX9" fmla="*/ 51484 w 168590"/>
                        <a:gd name="connsiteY9" fmla="*/ 11330 h 241869"/>
                        <a:gd name="connsiteX0" fmla="*/ 117107 w 168590"/>
                        <a:gd name="connsiteY0" fmla="*/ 11330 h 241869"/>
                        <a:gd name="connsiteX1" fmla="*/ 133718 w 168590"/>
                        <a:gd name="connsiteY1" fmla="*/ 0 h 241869"/>
                        <a:gd name="connsiteX2" fmla="*/ 145091 w 168590"/>
                        <a:gd name="connsiteY2" fmla="*/ 28432 h 241869"/>
                        <a:gd name="connsiteX3" fmla="*/ 168590 w 168590"/>
                        <a:gd name="connsiteY3" fmla="*/ 156595 h 241869"/>
                        <a:gd name="connsiteX4" fmla="*/ 84295 w 168590"/>
                        <a:gd name="connsiteY4" fmla="*/ 241869 h 241869"/>
                        <a:gd name="connsiteX5" fmla="*/ 0 w 168590"/>
                        <a:gd name="connsiteY5" fmla="*/ 156595 h 241869"/>
                        <a:gd name="connsiteX6" fmla="*/ 25880 w 168590"/>
                        <a:gd name="connsiteY6" fmla="*/ 28432 h 241869"/>
                        <a:gd name="connsiteX7" fmla="*/ 37274 w 168590"/>
                        <a:gd name="connsiteY7" fmla="*/ 1638 h 241869"/>
                        <a:gd name="connsiteX8" fmla="*/ 51484 w 168590"/>
                        <a:gd name="connsiteY8" fmla="*/ 11330 h 241869"/>
                        <a:gd name="connsiteX0" fmla="*/ 117107 w 168590"/>
                        <a:gd name="connsiteY0" fmla="*/ 11330 h 241869"/>
                        <a:gd name="connsiteX1" fmla="*/ 133718 w 168590"/>
                        <a:gd name="connsiteY1" fmla="*/ 0 h 241869"/>
                        <a:gd name="connsiteX2" fmla="*/ 145091 w 168590"/>
                        <a:gd name="connsiteY2" fmla="*/ 28432 h 241869"/>
                        <a:gd name="connsiteX3" fmla="*/ 168590 w 168590"/>
                        <a:gd name="connsiteY3" fmla="*/ 156595 h 241869"/>
                        <a:gd name="connsiteX4" fmla="*/ 84295 w 168590"/>
                        <a:gd name="connsiteY4" fmla="*/ 241869 h 241869"/>
                        <a:gd name="connsiteX5" fmla="*/ 0 w 168590"/>
                        <a:gd name="connsiteY5" fmla="*/ 156595 h 241869"/>
                        <a:gd name="connsiteX6" fmla="*/ 25880 w 168590"/>
                        <a:gd name="connsiteY6" fmla="*/ 28432 h 241869"/>
                        <a:gd name="connsiteX7" fmla="*/ 37274 w 168590"/>
                        <a:gd name="connsiteY7" fmla="*/ 1638 h 241869"/>
                        <a:gd name="connsiteX0" fmla="*/ 133718 w 168590"/>
                        <a:gd name="connsiteY0" fmla="*/ 0 h 241869"/>
                        <a:gd name="connsiteX1" fmla="*/ 145091 w 168590"/>
                        <a:gd name="connsiteY1" fmla="*/ 28432 h 241869"/>
                        <a:gd name="connsiteX2" fmla="*/ 168590 w 168590"/>
                        <a:gd name="connsiteY2" fmla="*/ 156595 h 241869"/>
                        <a:gd name="connsiteX3" fmla="*/ 84295 w 168590"/>
                        <a:gd name="connsiteY3" fmla="*/ 241869 h 241869"/>
                        <a:gd name="connsiteX4" fmla="*/ 0 w 168590"/>
                        <a:gd name="connsiteY4" fmla="*/ 156595 h 241869"/>
                        <a:gd name="connsiteX5" fmla="*/ 25880 w 168590"/>
                        <a:gd name="connsiteY5" fmla="*/ 28432 h 241869"/>
                        <a:gd name="connsiteX6" fmla="*/ 37274 w 168590"/>
                        <a:gd name="connsiteY6" fmla="*/ 1638 h 241869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168590" h="241869">
                          <a:moveTo>
                            <a:pt x="133718" y="0"/>
                          </a:moveTo>
                          <a:lnTo>
                            <a:pt x="145091" y="28432"/>
                          </a:lnTo>
                          <a:cubicBezTo>
                            <a:pt x="159751" y="77796"/>
                            <a:pt x="168590" y="133047"/>
                            <a:pt x="168590" y="156595"/>
                          </a:cubicBezTo>
                          <a:cubicBezTo>
                            <a:pt x="168590" y="203691"/>
                            <a:pt x="130850" y="241869"/>
                            <a:pt x="84295" y="241869"/>
                          </a:cubicBezTo>
                          <a:cubicBezTo>
                            <a:pt x="37740" y="241869"/>
                            <a:pt x="0" y="203691"/>
                            <a:pt x="0" y="156595"/>
                          </a:cubicBezTo>
                          <a:cubicBezTo>
                            <a:pt x="0" y="133047"/>
                            <a:pt x="10031" y="77796"/>
                            <a:pt x="25880" y="28432"/>
                          </a:cubicBezTo>
                          <a:lnTo>
                            <a:pt x="37274" y="1638"/>
                          </a:lnTo>
                        </a:path>
                      </a:pathLst>
                    </a:custGeom>
                    <a:grpFill/>
                    <a:ln w="12700" cap="flat" cmpd="sng" algn="ctr">
                      <a:noFill/>
                      <a:prstDash val="solid"/>
                      <a:miter lim="800000"/>
                    </a:ln>
                    <a:effectLst/>
                  </p:spPr>
                  <p:txBody>
                    <a:bodyPr wrap="square" rtlCol="0" anchor="ctr">
                      <a:noAutofit/>
                    </a:bodyPr>
                    <a:lstStyle/>
                    <a:p>
                      <a:pPr marL="0" marR="0" lvl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ja-JP" altLang="en-US" sz="1800" b="0" i="0" u="none" strike="noStrike" kern="0" cap="none" spc="0" normalizeH="0" baseline="0" noProof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Calibri" panose="020F0502020204030204"/>
                        <a:ea typeface="ＭＳ Ｐゴシック"/>
                        <a:cs typeface="+mn-cs"/>
                      </a:endParaRPr>
                    </a:p>
                  </p:txBody>
                </p:sp>
              </p:grpSp>
              <p:sp>
                <p:nvSpPr>
                  <p:cNvPr id="409" name="月 408">
                    <a:extLst>
                      <a:ext uri="{FF2B5EF4-FFF2-40B4-BE49-F238E27FC236}">
                        <a16:creationId xmlns:a16="http://schemas.microsoft.com/office/drawing/2014/main" id="{2C6579DB-3082-4048-8899-15FA2C029718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4169352" y="409315"/>
                    <a:ext cx="54591" cy="340196"/>
                  </a:xfrm>
                  <a:prstGeom prst="moon">
                    <a:avLst/>
                  </a:prstGeom>
                  <a:solidFill>
                    <a:schemeClr val="bg1">
                      <a:lumMod val="8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10" name="円/楕円 638">
                    <a:extLst>
                      <a:ext uri="{FF2B5EF4-FFF2-40B4-BE49-F238E27FC236}">
                        <a16:creationId xmlns:a16="http://schemas.microsoft.com/office/drawing/2014/main" id="{5910A6FB-30F0-4FF9-9D1A-9E60349FD644}"/>
                      </a:ext>
                    </a:extLst>
                  </p:cNvPr>
                  <p:cNvSpPr/>
                  <p:nvPr/>
                </p:nvSpPr>
                <p:spPr>
                  <a:xfrm>
                    <a:off x="3851928" y="1195354"/>
                    <a:ext cx="183467" cy="50160"/>
                  </a:xfrm>
                  <a:custGeom>
                    <a:avLst/>
                    <a:gdLst>
                      <a:gd name="connsiteX0" fmla="*/ 0 w 195956"/>
                      <a:gd name="connsiteY0" fmla="*/ 48405 h 96810"/>
                      <a:gd name="connsiteX1" fmla="*/ 97978 w 195956"/>
                      <a:gd name="connsiteY1" fmla="*/ 0 h 96810"/>
                      <a:gd name="connsiteX2" fmla="*/ 195956 w 195956"/>
                      <a:gd name="connsiteY2" fmla="*/ 48405 h 96810"/>
                      <a:gd name="connsiteX3" fmla="*/ 97978 w 195956"/>
                      <a:gd name="connsiteY3" fmla="*/ 96810 h 96810"/>
                      <a:gd name="connsiteX4" fmla="*/ 0 w 195956"/>
                      <a:gd name="connsiteY4" fmla="*/ 48405 h 96810"/>
                      <a:gd name="connsiteX0" fmla="*/ 0 w 195956"/>
                      <a:gd name="connsiteY0" fmla="*/ 48405 h 96810"/>
                      <a:gd name="connsiteX1" fmla="*/ 97978 w 195956"/>
                      <a:gd name="connsiteY1" fmla="*/ 0 h 96810"/>
                      <a:gd name="connsiteX2" fmla="*/ 195956 w 195956"/>
                      <a:gd name="connsiteY2" fmla="*/ 48405 h 96810"/>
                      <a:gd name="connsiteX3" fmla="*/ 97978 w 195956"/>
                      <a:gd name="connsiteY3" fmla="*/ 96810 h 96810"/>
                      <a:gd name="connsiteX4" fmla="*/ 0 w 195956"/>
                      <a:gd name="connsiteY4" fmla="*/ 48405 h 96810"/>
                      <a:gd name="connsiteX0" fmla="*/ 0 w 195956"/>
                      <a:gd name="connsiteY0" fmla="*/ 48405 h 96810"/>
                      <a:gd name="connsiteX1" fmla="*/ 97978 w 195956"/>
                      <a:gd name="connsiteY1" fmla="*/ 0 h 96810"/>
                      <a:gd name="connsiteX2" fmla="*/ 195956 w 195956"/>
                      <a:gd name="connsiteY2" fmla="*/ 48405 h 96810"/>
                      <a:gd name="connsiteX3" fmla="*/ 97978 w 195956"/>
                      <a:gd name="connsiteY3" fmla="*/ 96810 h 96810"/>
                      <a:gd name="connsiteX4" fmla="*/ 0 w 195956"/>
                      <a:gd name="connsiteY4" fmla="*/ 48405 h 96810"/>
                      <a:gd name="connsiteX0" fmla="*/ 0 w 195956"/>
                      <a:gd name="connsiteY0" fmla="*/ 48405 h 96810"/>
                      <a:gd name="connsiteX1" fmla="*/ 97978 w 195956"/>
                      <a:gd name="connsiteY1" fmla="*/ 0 h 96810"/>
                      <a:gd name="connsiteX2" fmla="*/ 195956 w 195956"/>
                      <a:gd name="connsiteY2" fmla="*/ 48405 h 96810"/>
                      <a:gd name="connsiteX3" fmla="*/ 97978 w 195956"/>
                      <a:gd name="connsiteY3" fmla="*/ 96810 h 96810"/>
                      <a:gd name="connsiteX4" fmla="*/ 0 w 195956"/>
                      <a:gd name="connsiteY4" fmla="*/ 48405 h 96810"/>
                      <a:gd name="connsiteX0" fmla="*/ 0 w 195956"/>
                      <a:gd name="connsiteY0" fmla="*/ 48405 h 139672"/>
                      <a:gd name="connsiteX1" fmla="*/ 97978 w 195956"/>
                      <a:gd name="connsiteY1" fmla="*/ 0 h 139672"/>
                      <a:gd name="connsiteX2" fmla="*/ 195956 w 195956"/>
                      <a:gd name="connsiteY2" fmla="*/ 48405 h 139672"/>
                      <a:gd name="connsiteX3" fmla="*/ 97978 w 195956"/>
                      <a:gd name="connsiteY3" fmla="*/ 139672 h 139672"/>
                      <a:gd name="connsiteX4" fmla="*/ 0 w 195956"/>
                      <a:gd name="connsiteY4" fmla="*/ 48405 h 139672"/>
                      <a:gd name="connsiteX0" fmla="*/ 0 w 195956"/>
                      <a:gd name="connsiteY0" fmla="*/ 12087 h 103354"/>
                      <a:gd name="connsiteX1" fmla="*/ 95596 w 195956"/>
                      <a:gd name="connsiteY1" fmla="*/ 11307 h 103354"/>
                      <a:gd name="connsiteX2" fmla="*/ 195956 w 195956"/>
                      <a:gd name="connsiteY2" fmla="*/ 12087 h 103354"/>
                      <a:gd name="connsiteX3" fmla="*/ 97978 w 195956"/>
                      <a:gd name="connsiteY3" fmla="*/ 103354 h 103354"/>
                      <a:gd name="connsiteX4" fmla="*/ 0 w 195956"/>
                      <a:gd name="connsiteY4" fmla="*/ 12087 h 103354"/>
                      <a:gd name="connsiteX0" fmla="*/ 0 w 195956"/>
                      <a:gd name="connsiteY0" fmla="*/ 47741 h 139008"/>
                      <a:gd name="connsiteX1" fmla="*/ 99122 w 195956"/>
                      <a:gd name="connsiteY1" fmla="*/ 0 h 139008"/>
                      <a:gd name="connsiteX2" fmla="*/ 195956 w 195956"/>
                      <a:gd name="connsiteY2" fmla="*/ 47741 h 139008"/>
                      <a:gd name="connsiteX3" fmla="*/ 97978 w 195956"/>
                      <a:gd name="connsiteY3" fmla="*/ 139008 h 139008"/>
                      <a:gd name="connsiteX4" fmla="*/ 0 w 195956"/>
                      <a:gd name="connsiteY4" fmla="*/ 47741 h 13900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95956" h="139008">
                        <a:moveTo>
                          <a:pt x="0" y="47741"/>
                        </a:moveTo>
                        <a:cubicBezTo>
                          <a:pt x="191" y="24573"/>
                          <a:pt x="45010" y="0"/>
                          <a:pt x="99122" y="0"/>
                        </a:cubicBezTo>
                        <a:cubicBezTo>
                          <a:pt x="153234" y="0"/>
                          <a:pt x="195956" y="21008"/>
                          <a:pt x="195956" y="47741"/>
                        </a:cubicBezTo>
                        <a:cubicBezTo>
                          <a:pt x="195956" y="74474"/>
                          <a:pt x="152090" y="139008"/>
                          <a:pt x="97978" y="139008"/>
                        </a:cubicBezTo>
                        <a:cubicBezTo>
                          <a:pt x="43866" y="139008"/>
                          <a:pt x="-191" y="70909"/>
                          <a:pt x="0" y="47741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392" name="円/楕円 27">
                <a:extLst>
                  <a:ext uri="{FF2B5EF4-FFF2-40B4-BE49-F238E27FC236}">
                    <a16:creationId xmlns:a16="http://schemas.microsoft.com/office/drawing/2014/main" id="{8C2DA633-DB8A-43FC-907F-F9ABD91DECA0}"/>
                  </a:ext>
                </a:extLst>
              </p:cNvPr>
              <p:cNvSpPr/>
              <p:nvPr/>
            </p:nvSpPr>
            <p:spPr>
              <a:xfrm rot="8100000">
                <a:off x="7619743" y="1779362"/>
                <a:ext cx="216931" cy="38445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93" name="円/楕円 27">
                <a:extLst>
                  <a:ext uri="{FF2B5EF4-FFF2-40B4-BE49-F238E27FC236}">
                    <a16:creationId xmlns:a16="http://schemas.microsoft.com/office/drawing/2014/main" id="{5CB85597-A9CA-4CED-B96E-65FFEB806988}"/>
                  </a:ext>
                </a:extLst>
              </p:cNvPr>
              <p:cNvSpPr/>
              <p:nvPr/>
            </p:nvSpPr>
            <p:spPr>
              <a:xfrm rot="13500000" flipH="1">
                <a:off x="8003389" y="1779363"/>
                <a:ext cx="216930" cy="38445"/>
              </a:xfrm>
              <a:custGeom>
                <a:avLst/>
                <a:gdLst>
                  <a:gd name="connsiteX0" fmla="*/ 0 w 3210417"/>
                  <a:gd name="connsiteY0" fmla="*/ 346285 h 692570"/>
                  <a:gd name="connsiteX1" fmla="*/ 1605209 w 3210417"/>
                  <a:gd name="connsiteY1" fmla="*/ 0 h 692570"/>
                  <a:gd name="connsiteX2" fmla="*/ 3210418 w 3210417"/>
                  <a:gd name="connsiteY2" fmla="*/ 346285 h 692570"/>
                  <a:gd name="connsiteX3" fmla="*/ 1605209 w 3210417"/>
                  <a:gd name="connsiteY3" fmla="*/ 692570 h 692570"/>
                  <a:gd name="connsiteX4" fmla="*/ 0 w 3210417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346285 h 692570"/>
                  <a:gd name="connsiteX1" fmla="*/ 1605209 w 3210418"/>
                  <a:gd name="connsiteY1" fmla="*/ 0 h 692570"/>
                  <a:gd name="connsiteX2" fmla="*/ 3210418 w 3210418"/>
                  <a:gd name="connsiteY2" fmla="*/ 346285 h 692570"/>
                  <a:gd name="connsiteX3" fmla="*/ 1605209 w 3210418"/>
                  <a:gd name="connsiteY3" fmla="*/ 692570 h 692570"/>
                  <a:gd name="connsiteX4" fmla="*/ 0 w 3210418"/>
                  <a:gd name="connsiteY4" fmla="*/ 346285 h 692570"/>
                  <a:gd name="connsiteX0" fmla="*/ 0 w 3210418"/>
                  <a:gd name="connsiteY0" fmla="*/ 57559 h 403844"/>
                  <a:gd name="connsiteX1" fmla="*/ 1605209 w 3210418"/>
                  <a:gd name="connsiteY1" fmla="*/ 212924 h 403844"/>
                  <a:gd name="connsiteX2" fmla="*/ 3210418 w 3210418"/>
                  <a:gd name="connsiteY2" fmla="*/ 57559 h 403844"/>
                  <a:gd name="connsiteX3" fmla="*/ 1605209 w 3210418"/>
                  <a:gd name="connsiteY3" fmla="*/ 403844 h 403844"/>
                  <a:gd name="connsiteX4" fmla="*/ 0 w 3210418"/>
                  <a:gd name="connsiteY4" fmla="*/ 57559 h 403844"/>
                  <a:gd name="connsiteX0" fmla="*/ 58 w 3210476"/>
                  <a:gd name="connsiteY0" fmla="*/ 57559 h 403844"/>
                  <a:gd name="connsiteX1" fmla="*/ 1605267 w 3210476"/>
                  <a:gd name="connsiteY1" fmla="*/ 212924 h 403844"/>
                  <a:gd name="connsiteX2" fmla="*/ 3210476 w 3210476"/>
                  <a:gd name="connsiteY2" fmla="*/ 57559 h 403844"/>
                  <a:gd name="connsiteX3" fmla="*/ 1605267 w 3210476"/>
                  <a:gd name="connsiteY3" fmla="*/ 403844 h 403844"/>
                  <a:gd name="connsiteX4" fmla="*/ 58 w 3210476"/>
                  <a:gd name="connsiteY4" fmla="*/ 57559 h 403844"/>
                  <a:gd name="connsiteX0" fmla="*/ 58 w 3210534"/>
                  <a:gd name="connsiteY0" fmla="*/ 15401 h 361686"/>
                  <a:gd name="connsiteX1" fmla="*/ 1605267 w 3210534"/>
                  <a:gd name="connsiteY1" fmla="*/ 170766 h 361686"/>
                  <a:gd name="connsiteX2" fmla="*/ 3210476 w 3210534"/>
                  <a:gd name="connsiteY2" fmla="*/ 15401 h 361686"/>
                  <a:gd name="connsiteX3" fmla="*/ 1605267 w 3210534"/>
                  <a:gd name="connsiteY3" fmla="*/ 361686 h 361686"/>
                  <a:gd name="connsiteX4" fmla="*/ 58 w 3210534"/>
                  <a:gd name="connsiteY4" fmla="*/ 15401 h 361686"/>
                  <a:gd name="connsiteX0" fmla="*/ 58 w 3210476"/>
                  <a:gd name="connsiteY0" fmla="*/ 20254 h 366539"/>
                  <a:gd name="connsiteX1" fmla="*/ 1605267 w 3210476"/>
                  <a:gd name="connsiteY1" fmla="*/ 175619 h 366539"/>
                  <a:gd name="connsiteX2" fmla="*/ 3210476 w 3210476"/>
                  <a:gd name="connsiteY2" fmla="*/ 20254 h 366539"/>
                  <a:gd name="connsiteX3" fmla="*/ 1605267 w 3210476"/>
                  <a:gd name="connsiteY3" fmla="*/ 366539 h 366539"/>
                  <a:gd name="connsiteX4" fmla="*/ 58 w 3210476"/>
                  <a:gd name="connsiteY4" fmla="*/ 20254 h 36653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210476" h="366539">
                    <a:moveTo>
                      <a:pt x="58" y="20254"/>
                    </a:moveTo>
                    <a:cubicBezTo>
                      <a:pt x="7704" y="-55984"/>
                      <a:pt x="718735" y="175619"/>
                      <a:pt x="1605267" y="175619"/>
                    </a:cubicBezTo>
                    <a:cubicBezTo>
                      <a:pt x="2491799" y="175619"/>
                      <a:pt x="3210476" y="-70988"/>
                      <a:pt x="3210476" y="20254"/>
                    </a:cubicBezTo>
                    <a:cubicBezTo>
                      <a:pt x="3210476" y="111496"/>
                      <a:pt x="2491799" y="366539"/>
                      <a:pt x="1605267" y="366539"/>
                    </a:cubicBezTo>
                    <a:cubicBezTo>
                      <a:pt x="718735" y="366539"/>
                      <a:pt x="-7588" y="96492"/>
                      <a:pt x="58" y="20254"/>
                    </a:cubicBezTo>
                    <a:close/>
                  </a:path>
                </a:pathLst>
              </a:custGeom>
              <a:solidFill>
                <a:schemeClr val="accent2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97" name="フリーフォーム: 図形 396">
                <a:extLst>
                  <a:ext uri="{FF2B5EF4-FFF2-40B4-BE49-F238E27FC236}">
                    <a16:creationId xmlns:a16="http://schemas.microsoft.com/office/drawing/2014/main" id="{6325885A-EE51-4975-8FAF-87E202EAC038}"/>
                  </a:ext>
                </a:extLst>
              </p:cNvPr>
              <p:cNvSpPr/>
              <p:nvPr/>
            </p:nvSpPr>
            <p:spPr>
              <a:xfrm>
                <a:off x="7508926" y="1388254"/>
                <a:ext cx="813973" cy="290305"/>
              </a:xfrm>
              <a:custGeom>
                <a:avLst/>
                <a:gdLst>
                  <a:gd name="connsiteX0" fmla="*/ 574982 w 934739"/>
                  <a:gd name="connsiteY0" fmla="*/ 41459 h 333376"/>
                  <a:gd name="connsiteX1" fmla="*/ 531020 w 934739"/>
                  <a:gd name="connsiteY1" fmla="*/ 85421 h 333376"/>
                  <a:gd name="connsiteX2" fmla="*/ 531020 w 934739"/>
                  <a:gd name="connsiteY2" fmla="*/ 188139 h 333376"/>
                  <a:gd name="connsiteX3" fmla="*/ 641516 w 934739"/>
                  <a:gd name="connsiteY3" fmla="*/ 298635 h 333376"/>
                  <a:gd name="connsiteX4" fmla="*/ 793286 w 934739"/>
                  <a:gd name="connsiteY4" fmla="*/ 298635 h 333376"/>
                  <a:gd name="connsiteX5" fmla="*/ 903782 w 934739"/>
                  <a:gd name="connsiteY5" fmla="*/ 188139 h 333376"/>
                  <a:gd name="connsiteX6" fmla="*/ 903782 w 934739"/>
                  <a:gd name="connsiteY6" fmla="*/ 85421 h 333376"/>
                  <a:gd name="connsiteX7" fmla="*/ 859820 w 934739"/>
                  <a:gd name="connsiteY7" fmla="*/ 41459 h 333376"/>
                  <a:gd name="connsiteX8" fmla="*/ 76793 w 934739"/>
                  <a:gd name="connsiteY8" fmla="*/ 41459 h 333376"/>
                  <a:gd name="connsiteX9" fmla="*/ 30957 w 934739"/>
                  <a:gd name="connsiteY9" fmla="*/ 87295 h 333376"/>
                  <a:gd name="connsiteX10" fmla="*/ 30957 w 934739"/>
                  <a:gd name="connsiteY10" fmla="*/ 188139 h 333376"/>
                  <a:gd name="connsiteX11" fmla="*/ 141453 w 934739"/>
                  <a:gd name="connsiteY11" fmla="*/ 298635 h 333376"/>
                  <a:gd name="connsiteX12" fmla="*/ 293223 w 934739"/>
                  <a:gd name="connsiteY12" fmla="*/ 298635 h 333376"/>
                  <a:gd name="connsiteX13" fmla="*/ 403719 w 934739"/>
                  <a:gd name="connsiteY13" fmla="*/ 188139 h 333376"/>
                  <a:gd name="connsiteX14" fmla="*/ 403719 w 934739"/>
                  <a:gd name="connsiteY14" fmla="*/ 87295 h 333376"/>
                  <a:gd name="connsiteX15" fmla="*/ 357883 w 934739"/>
                  <a:gd name="connsiteY15" fmla="*/ 41459 h 333376"/>
                  <a:gd name="connsiteX16" fmla="*/ 465586 w 934739"/>
                  <a:gd name="connsiteY16" fmla="*/ 16 h 333376"/>
                  <a:gd name="connsiteX17" fmla="*/ 510674 w 934739"/>
                  <a:gd name="connsiteY17" fmla="*/ 13682 h 333376"/>
                  <a:gd name="connsiteX18" fmla="*/ 516368 w 934739"/>
                  <a:gd name="connsiteY18" fmla="*/ 23194 h 333376"/>
                  <a:gd name="connsiteX19" fmla="*/ 516418 w 934739"/>
                  <a:gd name="connsiteY19" fmla="*/ 23072 h 333376"/>
                  <a:gd name="connsiteX20" fmla="*/ 555902 w 934739"/>
                  <a:gd name="connsiteY20" fmla="*/ 6717 h 333376"/>
                  <a:gd name="connsiteX21" fmla="*/ 878900 w 934739"/>
                  <a:gd name="connsiteY21" fmla="*/ 6717 h 333376"/>
                  <a:gd name="connsiteX22" fmla="*/ 934739 w 934739"/>
                  <a:gd name="connsiteY22" fmla="*/ 62556 h 333376"/>
                  <a:gd name="connsiteX23" fmla="*/ 934739 w 934739"/>
                  <a:gd name="connsiteY23" fmla="*/ 193027 h 333376"/>
                  <a:gd name="connsiteX24" fmla="*/ 794390 w 934739"/>
                  <a:gd name="connsiteY24" fmla="*/ 333376 h 333376"/>
                  <a:gd name="connsiteX25" fmla="*/ 640412 w 934739"/>
                  <a:gd name="connsiteY25" fmla="*/ 333376 h 333376"/>
                  <a:gd name="connsiteX26" fmla="*/ 500063 w 934739"/>
                  <a:gd name="connsiteY26" fmla="*/ 193027 h 333376"/>
                  <a:gd name="connsiteX27" fmla="*/ 500063 w 934739"/>
                  <a:gd name="connsiteY27" fmla="*/ 62556 h 333376"/>
                  <a:gd name="connsiteX28" fmla="*/ 507499 w 934739"/>
                  <a:gd name="connsiteY28" fmla="*/ 44604 h 333376"/>
                  <a:gd name="connsiteX29" fmla="*/ 496790 w 934739"/>
                  <a:gd name="connsiteY29" fmla="*/ 28826 h 333376"/>
                  <a:gd name="connsiteX30" fmla="*/ 466203 w 934739"/>
                  <a:gd name="connsiteY30" fmla="*/ 20534 h 333376"/>
                  <a:gd name="connsiteX31" fmla="*/ 435544 w 934739"/>
                  <a:gd name="connsiteY31" fmla="*/ 30238 h 333376"/>
                  <a:gd name="connsiteX32" fmla="*/ 426791 w 934739"/>
                  <a:gd name="connsiteY32" fmla="*/ 45902 h 333376"/>
                  <a:gd name="connsiteX33" fmla="*/ 434676 w 934739"/>
                  <a:gd name="connsiteY33" fmla="*/ 64937 h 333376"/>
                  <a:gd name="connsiteX34" fmla="*/ 434676 w 934739"/>
                  <a:gd name="connsiteY34" fmla="*/ 193027 h 333376"/>
                  <a:gd name="connsiteX35" fmla="*/ 294327 w 934739"/>
                  <a:gd name="connsiteY35" fmla="*/ 333376 h 333376"/>
                  <a:gd name="connsiteX36" fmla="*/ 140349 w 934739"/>
                  <a:gd name="connsiteY36" fmla="*/ 333376 h 333376"/>
                  <a:gd name="connsiteX37" fmla="*/ 0 w 934739"/>
                  <a:gd name="connsiteY37" fmla="*/ 193027 h 333376"/>
                  <a:gd name="connsiteX38" fmla="*/ 0 w 934739"/>
                  <a:gd name="connsiteY38" fmla="*/ 64937 h 333376"/>
                  <a:gd name="connsiteX39" fmla="*/ 58220 w 934739"/>
                  <a:gd name="connsiteY39" fmla="*/ 6717 h 333376"/>
                  <a:gd name="connsiteX40" fmla="*/ 376456 w 934739"/>
                  <a:gd name="connsiteY40" fmla="*/ 6717 h 333376"/>
                  <a:gd name="connsiteX41" fmla="*/ 399118 w 934739"/>
                  <a:gd name="connsiteY41" fmla="*/ 11292 h 333376"/>
                  <a:gd name="connsiteX42" fmla="*/ 417083 w 934739"/>
                  <a:gd name="connsiteY42" fmla="*/ 23405 h 333376"/>
                  <a:gd name="connsiteX43" fmla="*/ 420813 w 934739"/>
                  <a:gd name="connsiteY43" fmla="*/ 15932 h 333376"/>
                  <a:gd name="connsiteX44" fmla="*/ 465586 w 934739"/>
                  <a:gd name="connsiteY44" fmla="*/ 16 h 3333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</a:cxnLst>
                <a:rect l="l" t="t" r="r" b="b"/>
                <a:pathLst>
                  <a:path w="934739" h="333376">
                    <a:moveTo>
                      <a:pt x="574982" y="41459"/>
                    </a:moveTo>
                    <a:cubicBezTo>
                      <a:pt x="550702" y="41459"/>
                      <a:pt x="531020" y="61141"/>
                      <a:pt x="531020" y="85421"/>
                    </a:cubicBezTo>
                    <a:lnTo>
                      <a:pt x="531020" y="188139"/>
                    </a:lnTo>
                    <a:cubicBezTo>
                      <a:pt x="531020" y="249164"/>
                      <a:pt x="580491" y="298635"/>
                      <a:pt x="641516" y="298635"/>
                    </a:cubicBezTo>
                    <a:lnTo>
                      <a:pt x="793286" y="298635"/>
                    </a:lnTo>
                    <a:cubicBezTo>
                      <a:pt x="854311" y="298635"/>
                      <a:pt x="903782" y="249164"/>
                      <a:pt x="903782" y="188139"/>
                    </a:cubicBezTo>
                    <a:lnTo>
                      <a:pt x="903782" y="85421"/>
                    </a:lnTo>
                    <a:cubicBezTo>
                      <a:pt x="903782" y="61141"/>
                      <a:pt x="884100" y="41459"/>
                      <a:pt x="859820" y="41459"/>
                    </a:cubicBezTo>
                    <a:close/>
                    <a:moveTo>
                      <a:pt x="76793" y="41459"/>
                    </a:moveTo>
                    <a:cubicBezTo>
                      <a:pt x="51478" y="41459"/>
                      <a:pt x="30957" y="61980"/>
                      <a:pt x="30957" y="87295"/>
                    </a:cubicBezTo>
                    <a:lnTo>
                      <a:pt x="30957" y="188139"/>
                    </a:lnTo>
                    <a:cubicBezTo>
                      <a:pt x="30957" y="249164"/>
                      <a:pt x="80428" y="298635"/>
                      <a:pt x="141453" y="298635"/>
                    </a:cubicBezTo>
                    <a:lnTo>
                      <a:pt x="293223" y="298635"/>
                    </a:lnTo>
                    <a:cubicBezTo>
                      <a:pt x="354248" y="298635"/>
                      <a:pt x="403719" y="249164"/>
                      <a:pt x="403719" y="188139"/>
                    </a:cubicBezTo>
                    <a:lnTo>
                      <a:pt x="403719" y="87295"/>
                    </a:lnTo>
                    <a:cubicBezTo>
                      <a:pt x="403719" y="61980"/>
                      <a:pt x="383198" y="41459"/>
                      <a:pt x="357883" y="41459"/>
                    </a:cubicBezTo>
                    <a:close/>
                    <a:moveTo>
                      <a:pt x="465586" y="16"/>
                    </a:moveTo>
                    <a:cubicBezTo>
                      <a:pt x="482849" y="-330"/>
                      <a:pt x="498760" y="4878"/>
                      <a:pt x="510674" y="13682"/>
                    </a:cubicBezTo>
                    <a:lnTo>
                      <a:pt x="516368" y="23194"/>
                    </a:lnTo>
                    <a:lnTo>
                      <a:pt x="516418" y="23072"/>
                    </a:lnTo>
                    <a:cubicBezTo>
                      <a:pt x="526523" y="12967"/>
                      <a:pt x="540483" y="6717"/>
                      <a:pt x="555902" y="6717"/>
                    </a:cubicBezTo>
                    <a:lnTo>
                      <a:pt x="878900" y="6717"/>
                    </a:lnTo>
                    <a:cubicBezTo>
                      <a:pt x="909739" y="6717"/>
                      <a:pt x="934739" y="31717"/>
                      <a:pt x="934739" y="62556"/>
                    </a:cubicBezTo>
                    <a:lnTo>
                      <a:pt x="934739" y="193027"/>
                    </a:lnTo>
                    <a:cubicBezTo>
                      <a:pt x="934739" y="270540"/>
                      <a:pt x="871903" y="333376"/>
                      <a:pt x="794390" y="333376"/>
                    </a:cubicBezTo>
                    <a:lnTo>
                      <a:pt x="640412" y="333376"/>
                    </a:lnTo>
                    <a:cubicBezTo>
                      <a:pt x="562899" y="333376"/>
                      <a:pt x="500063" y="270540"/>
                      <a:pt x="500063" y="193027"/>
                    </a:cubicBezTo>
                    <a:lnTo>
                      <a:pt x="500063" y="62556"/>
                    </a:lnTo>
                    <a:lnTo>
                      <a:pt x="507499" y="44604"/>
                    </a:lnTo>
                    <a:lnTo>
                      <a:pt x="496790" y="28826"/>
                    </a:lnTo>
                    <a:cubicBezTo>
                      <a:pt x="488687" y="23499"/>
                      <a:pt x="477901" y="20347"/>
                      <a:pt x="466203" y="20534"/>
                    </a:cubicBezTo>
                    <a:cubicBezTo>
                      <a:pt x="454176" y="20727"/>
                      <a:pt x="443356" y="24409"/>
                      <a:pt x="435544" y="30238"/>
                    </a:cubicBezTo>
                    <a:lnTo>
                      <a:pt x="426791" y="45902"/>
                    </a:lnTo>
                    <a:lnTo>
                      <a:pt x="434676" y="64937"/>
                    </a:lnTo>
                    <a:lnTo>
                      <a:pt x="434676" y="193027"/>
                    </a:lnTo>
                    <a:cubicBezTo>
                      <a:pt x="434676" y="270540"/>
                      <a:pt x="371840" y="333376"/>
                      <a:pt x="294327" y="333376"/>
                    </a:cubicBezTo>
                    <a:lnTo>
                      <a:pt x="140349" y="333376"/>
                    </a:lnTo>
                    <a:cubicBezTo>
                      <a:pt x="62836" y="333376"/>
                      <a:pt x="0" y="270540"/>
                      <a:pt x="0" y="193027"/>
                    </a:cubicBezTo>
                    <a:lnTo>
                      <a:pt x="0" y="64937"/>
                    </a:lnTo>
                    <a:cubicBezTo>
                      <a:pt x="0" y="32783"/>
                      <a:pt x="26066" y="6717"/>
                      <a:pt x="58220" y="6717"/>
                    </a:cubicBezTo>
                    <a:lnTo>
                      <a:pt x="376456" y="6717"/>
                    </a:lnTo>
                    <a:cubicBezTo>
                      <a:pt x="384494" y="6717"/>
                      <a:pt x="392152" y="8346"/>
                      <a:pt x="399118" y="11292"/>
                    </a:cubicBezTo>
                    <a:lnTo>
                      <a:pt x="417083" y="23405"/>
                    </a:lnTo>
                    <a:lnTo>
                      <a:pt x="420813" y="15932"/>
                    </a:lnTo>
                    <a:cubicBezTo>
                      <a:pt x="432217" y="6402"/>
                      <a:pt x="448013" y="367"/>
                      <a:pt x="465586" y="16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2" name="四角形: 上の 2 つの角を丸める 1">
              <a:extLst>
                <a:ext uri="{FF2B5EF4-FFF2-40B4-BE49-F238E27FC236}">
                  <a16:creationId xmlns:a16="http://schemas.microsoft.com/office/drawing/2014/main" id="{F6133D77-62A8-4B95-BD9B-A6001CCD3569}"/>
                </a:ext>
              </a:extLst>
            </p:cNvPr>
            <p:cNvSpPr/>
            <p:nvPr/>
          </p:nvSpPr>
          <p:spPr>
            <a:xfrm>
              <a:off x="7492664" y="1453677"/>
              <a:ext cx="404215" cy="303767"/>
            </a:xfrm>
            <a:prstGeom prst="round2SameRect">
              <a:avLst>
                <a:gd name="adj1" fmla="val 17823"/>
                <a:gd name="adj2" fmla="val 42965"/>
              </a:avLst>
            </a:prstGeom>
            <a:solidFill>
              <a:srgbClr val="00B0F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" name="四角形: 上の 2 つの角を丸める 2">
              <a:extLst>
                <a:ext uri="{FF2B5EF4-FFF2-40B4-BE49-F238E27FC236}">
                  <a16:creationId xmlns:a16="http://schemas.microsoft.com/office/drawing/2014/main" id="{CE7692D9-8EEC-4366-B413-022687A3891E}"/>
                </a:ext>
              </a:extLst>
            </p:cNvPr>
            <p:cNvSpPr/>
            <p:nvPr/>
          </p:nvSpPr>
          <p:spPr>
            <a:xfrm>
              <a:off x="8008557" y="1453677"/>
              <a:ext cx="404215" cy="303767"/>
            </a:xfrm>
            <a:prstGeom prst="round2SameRect">
              <a:avLst>
                <a:gd name="adj1" fmla="val 17094"/>
                <a:gd name="adj2" fmla="val 42965"/>
              </a:avLst>
            </a:prstGeom>
            <a:solidFill>
              <a:srgbClr val="00B0F0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49" name="グループ化 348">
              <a:extLst>
                <a:ext uri="{FF2B5EF4-FFF2-40B4-BE49-F238E27FC236}">
                  <a16:creationId xmlns:a16="http://schemas.microsoft.com/office/drawing/2014/main" id="{B98A44C9-7258-4ED1-9802-0AC376ED661F}"/>
                </a:ext>
              </a:extLst>
            </p:cNvPr>
            <p:cNvGrpSpPr/>
            <p:nvPr/>
          </p:nvGrpSpPr>
          <p:grpSpPr>
            <a:xfrm>
              <a:off x="8124620" y="1496050"/>
              <a:ext cx="573860" cy="1486024"/>
              <a:chOff x="2191349" y="1770013"/>
              <a:chExt cx="509528" cy="1319437"/>
            </a:xfrm>
          </p:grpSpPr>
          <p:sp>
            <p:nvSpPr>
              <p:cNvPr id="350" name="フリーフォーム: 図形 349">
                <a:extLst>
                  <a:ext uri="{FF2B5EF4-FFF2-40B4-BE49-F238E27FC236}">
                    <a16:creationId xmlns:a16="http://schemas.microsoft.com/office/drawing/2014/main" id="{F1CD0668-8706-445A-92DE-3E70D4234156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1" name="フリーフォーム: 図形 350">
                <a:extLst>
                  <a:ext uri="{FF2B5EF4-FFF2-40B4-BE49-F238E27FC236}">
                    <a16:creationId xmlns:a16="http://schemas.microsoft.com/office/drawing/2014/main" id="{FBE2FB68-058E-4307-A57F-8C454C32CE2D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52" name="フリーフォーム: 図形 351">
                <a:extLst>
                  <a:ext uri="{FF2B5EF4-FFF2-40B4-BE49-F238E27FC236}">
                    <a16:creationId xmlns:a16="http://schemas.microsoft.com/office/drawing/2014/main" id="{64DDD013-98ED-4371-80AD-9F822756B6E2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60000"/>
                  <a:lumOff val="4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53" name="四角形: 上の 2 つの角を丸める 352">
                <a:extLst>
                  <a:ext uri="{FF2B5EF4-FFF2-40B4-BE49-F238E27FC236}">
                    <a16:creationId xmlns:a16="http://schemas.microsoft.com/office/drawing/2014/main" id="{0DFFA088-625B-42D2-8A7C-76C8E3CC604E}"/>
                  </a:ext>
                </a:extLst>
              </p:cNvPr>
              <p:cNvSpPr/>
              <p:nvPr/>
            </p:nvSpPr>
            <p:spPr>
              <a:xfrm rot="9124084">
                <a:off x="2491836" y="2322342"/>
                <a:ext cx="209041" cy="76710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8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54" name="グループ化 353">
              <a:extLst>
                <a:ext uri="{FF2B5EF4-FFF2-40B4-BE49-F238E27FC236}">
                  <a16:creationId xmlns:a16="http://schemas.microsoft.com/office/drawing/2014/main" id="{053DB3C0-054C-4E85-AD7E-EF7894250934}"/>
                </a:ext>
              </a:extLst>
            </p:cNvPr>
            <p:cNvGrpSpPr/>
            <p:nvPr/>
          </p:nvGrpSpPr>
          <p:grpSpPr>
            <a:xfrm>
              <a:off x="7086827" y="2120707"/>
              <a:ext cx="952859" cy="1099096"/>
              <a:chOff x="1283002" y="2432458"/>
              <a:chExt cx="846042" cy="975886"/>
            </a:xfrm>
          </p:grpSpPr>
          <p:grpSp>
            <p:nvGrpSpPr>
              <p:cNvPr id="355" name="グループ化 354">
                <a:extLst>
                  <a:ext uri="{FF2B5EF4-FFF2-40B4-BE49-F238E27FC236}">
                    <a16:creationId xmlns:a16="http://schemas.microsoft.com/office/drawing/2014/main" id="{4A0BF777-EBE1-4907-A728-7F40C8D35630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358" name="グループ化 357">
                  <a:extLst>
                    <a:ext uri="{FF2B5EF4-FFF2-40B4-BE49-F238E27FC236}">
                      <a16:creationId xmlns:a16="http://schemas.microsoft.com/office/drawing/2014/main" id="{4271EAF5-7B8B-4A77-A9DC-9930C8E7A34B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362" name="フリーフォーム: 図形 361">
                    <a:extLst>
                      <a:ext uri="{FF2B5EF4-FFF2-40B4-BE49-F238E27FC236}">
                        <a16:creationId xmlns:a16="http://schemas.microsoft.com/office/drawing/2014/main" id="{6860CBE4-5B91-4003-9694-9633560CD4C0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63" name="フリーフォーム: 図形 362">
                    <a:extLst>
                      <a:ext uri="{FF2B5EF4-FFF2-40B4-BE49-F238E27FC236}">
                        <a16:creationId xmlns:a16="http://schemas.microsoft.com/office/drawing/2014/main" id="{627D5E44-70CE-46BE-8A3E-B7768616F4A8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59" name="フリーフォーム: 図形 358">
                  <a:extLst>
                    <a:ext uri="{FF2B5EF4-FFF2-40B4-BE49-F238E27FC236}">
                      <a16:creationId xmlns:a16="http://schemas.microsoft.com/office/drawing/2014/main" id="{E605161E-7300-4BBB-8F24-FAEBF46EB2CF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60" name="フリーフォーム: 図形 359">
                  <a:extLst>
                    <a:ext uri="{FF2B5EF4-FFF2-40B4-BE49-F238E27FC236}">
                      <a16:creationId xmlns:a16="http://schemas.microsoft.com/office/drawing/2014/main" id="{AA50136D-FACF-4B69-A441-4F6B901A78DD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61" name="フリーフォーム: 図形 360">
                  <a:extLst>
                    <a:ext uri="{FF2B5EF4-FFF2-40B4-BE49-F238E27FC236}">
                      <a16:creationId xmlns:a16="http://schemas.microsoft.com/office/drawing/2014/main" id="{E39A90F8-C545-4902-AD48-7AD096526B4E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57" name="四角形: 上の 2 つの角を丸める 356">
                <a:extLst>
                  <a:ext uri="{FF2B5EF4-FFF2-40B4-BE49-F238E27FC236}">
                    <a16:creationId xmlns:a16="http://schemas.microsoft.com/office/drawing/2014/main" id="{CBEA3715-2661-4173-93B3-6B89A3F042DA}"/>
                  </a:ext>
                </a:extLst>
              </p:cNvPr>
              <p:cNvSpPr/>
              <p:nvPr/>
            </p:nvSpPr>
            <p:spPr>
              <a:xfrm rot="11515018">
                <a:off x="1283002" y="2713986"/>
                <a:ext cx="206468" cy="694358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8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364" name="四角形: 上の 2 つの角を丸める 363">
              <a:extLst>
                <a:ext uri="{FF2B5EF4-FFF2-40B4-BE49-F238E27FC236}">
                  <a16:creationId xmlns:a16="http://schemas.microsoft.com/office/drawing/2014/main" id="{DDD04A49-C560-4D20-B218-E96570B61D7B}"/>
                </a:ext>
              </a:extLst>
            </p:cNvPr>
            <p:cNvSpPr/>
            <p:nvPr/>
          </p:nvSpPr>
          <p:spPr>
            <a:xfrm rot="11515018">
              <a:off x="7049473" y="2460836"/>
              <a:ext cx="279710" cy="862118"/>
            </a:xfrm>
            <a:prstGeom prst="round2SameRect">
              <a:avLst>
                <a:gd name="adj1" fmla="val 50000"/>
                <a:gd name="adj2" fmla="val 0"/>
              </a:avLst>
            </a:prstGeom>
            <a:pattFill prst="lgConfetti">
              <a:fgClr>
                <a:schemeClr val="accent3">
                  <a:lumMod val="50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 dirty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365" name="四角形: 上の 2 つの角を丸める 364">
              <a:extLst>
                <a:ext uri="{FF2B5EF4-FFF2-40B4-BE49-F238E27FC236}">
                  <a16:creationId xmlns:a16="http://schemas.microsoft.com/office/drawing/2014/main" id="{5A02E019-81CC-45BE-B3F5-3FBFB4F27728}"/>
                </a:ext>
              </a:extLst>
            </p:cNvPr>
            <p:cNvSpPr/>
            <p:nvPr/>
          </p:nvSpPr>
          <p:spPr>
            <a:xfrm rot="9124084">
              <a:off x="8458423" y="2145589"/>
              <a:ext cx="282840" cy="910251"/>
            </a:xfrm>
            <a:prstGeom prst="round2SameRect">
              <a:avLst>
                <a:gd name="adj1" fmla="val 50000"/>
                <a:gd name="adj2" fmla="val 0"/>
              </a:avLst>
            </a:prstGeom>
            <a:pattFill prst="lgConfetti">
              <a:fgClr>
                <a:schemeClr val="accent3">
                  <a:lumMod val="50000"/>
                </a:schemeClr>
              </a:fgClr>
              <a:bgClr>
                <a:schemeClr val="bg1">
                  <a:lumMod val="65000"/>
                </a:schemeClr>
              </a:bgClr>
            </a:patt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/>
              <a:endParaRPr lang="ja-JP" altLang="en-US" kern="0" dirty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3E557715-09EA-4BC7-9DD7-FE6BBD486723}"/>
              </a:ext>
            </a:extLst>
          </p:cNvPr>
          <p:cNvGrpSpPr/>
          <p:nvPr/>
        </p:nvGrpSpPr>
        <p:grpSpPr>
          <a:xfrm>
            <a:off x="4261371" y="1312836"/>
            <a:ext cx="1457166" cy="2226024"/>
            <a:chOff x="4144059" y="950745"/>
            <a:chExt cx="1691790" cy="2584446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0CAD0A22-2DFF-41DB-9DB7-172AFEF55A9B}"/>
                </a:ext>
              </a:extLst>
            </p:cNvPr>
            <p:cNvGrpSpPr/>
            <p:nvPr/>
          </p:nvGrpSpPr>
          <p:grpSpPr>
            <a:xfrm>
              <a:off x="4352111" y="950745"/>
              <a:ext cx="1347650" cy="2584446"/>
              <a:chOff x="4352111" y="950745"/>
              <a:chExt cx="1347650" cy="2584446"/>
            </a:xfrm>
          </p:grpSpPr>
          <p:grpSp>
            <p:nvGrpSpPr>
              <p:cNvPr id="58" name="グループ化 57">
                <a:extLst>
                  <a:ext uri="{FF2B5EF4-FFF2-40B4-BE49-F238E27FC236}">
                    <a16:creationId xmlns:a16="http://schemas.microsoft.com/office/drawing/2014/main" id="{1DB3D189-3AD7-42DD-A36E-5D4A88E80B8D}"/>
                  </a:ext>
                </a:extLst>
              </p:cNvPr>
              <p:cNvGrpSpPr/>
              <p:nvPr/>
            </p:nvGrpSpPr>
            <p:grpSpPr>
              <a:xfrm>
                <a:off x="4455237" y="1953404"/>
                <a:ext cx="1127284" cy="1581787"/>
                <a:chOff x="4455237" y="1953404"/>
                <a:chExt cx="1127284" cy="1581787"/>
              </a:xfrm>
            </p:grpSpPr>
            <p:sp>
              <p:nvSpPr>
                <p:cNvPr id="100" name="フリーフォーム: 図形 99">
                  <a:extLst>
                    <a:ext uri="{FF2B5EF4-FFF2-40B4-BE49-F238E27FC236}">
                      <a16:creationId xmlns:a16="http://schemas.microsoft.com/office/drawing/2014/main" id="{C1138692-8EF8-4DF0-81F4-0D25E01D0CDF}"/>
                    </a:ext>
                  </a:extLst>
                </p:cNvPr>
                <p:cNvSpPr/>
                <p:nvPr/>
              </p:nvSpPr>
              <p:spPr>
                <a:xfrm>
                  <a:off x="4769046" y="1953404"/>
                  <a:ext cx="483348" cy="516992"/>
                </a:xfrm>
                <a:custGeom>
                  <a:avLst/>
                  <a:gdLst>
                    <a:gd name="connsiteX0" fmla="*/ 160641 w 525992"/>
                    <a:gd name="connsiteY0" fmla="*/ 0 h 380772"/>
                    <a:gd name="connsiteX1" fmla="*/ 362085 w 525992"/>
                    <a:gd name="connsiteY1" fmla="*/ 0 h 380772"/>
                    <a:gd name="connsiteX2" fmla="*/ 386315 w 525992"/>
                    <a:gd name="connsiteY2" fmla="*/ 240006 h 380772"/>
                    <a:gd name="connsiteX3" fmla="*/ 519778 w 525992"/>
                    <a:gd name="connsiteY3" fmla="*/ 240006 h 380772"/>
                    <a:gd name="connsiteX4" fmla="*/ 525992 w 525992"/>
                    <a:gd name="connsiteY4" fmla="*/ 254756 h 380772"/>
                    <a:gd name="connsiteX5" fmla="*/ 262996 w 525992"/>
                    <a:gd name="connsiteY5" fmla="*/ 380772 h 380772"/>
                    <a:gd name="connsiteX6" fmla="*/ 0 w 525992"/>
                    <a:gd name="connsiteY6" fmla="*/ 254756 h 380772"/>
                    <a:gd name="connsiteX7" fmla="*/ 6215 w 525992"/>
                    <a:gd name="connsiteY7" fmla="*/ 240006 h 380772"/>
                    <a:gd name="connsiteX8" fmla="*/ 136411 w 525992"/>
                    <a:gd name="connsiteY8" fmla="*/ 240006 h 380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525992" h="380772">
                      <a:moveTo>
                        <a:pt x="160641" y="0"/>
                      </a:moveTo>
                      <a:lnTo>
                        <a:pt x="362085" y="0"/>
                      </a:lnTo>
                      <a:lnTo>
                        <a:pt x="386315" y="240006"/>
                      </a:lnTo>
                      <a:lnTo>
                        <a:pt x="519778" y="240006"/>
                      </a:lnTo>
                      <a:lnTo>
                        <a:pt x="525992" y="254756"/>
                      </a:lnTo>
                      <a:cubicBezTo>
                        <a:pt x="525992" y="324353"/>
                        <a:pt x="408245" y="380772"/>
                        <a:pt x="262996" y="380772"/>
                      </a:cubicBezTo>
                      <a:cubicBezTo>
                        <a:pt x="117747" y="380772"/>
                        <a:pt x="0" y="324353"/>
                        <a:pt x="0" y="254756"/>
                      </a:cubicBezTo>
                      <a:lnTo>
                        <a:pt x="6215" y="240006"/>
                      </a:lnTo>
                      <a:lnTo>
                        <a:pt x="136411" y="240006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2" name="片側の 2 つの角を丸めた四角形 144">
                  <a:extLst>
                    <a:ext uri="{FF2B5EF4-FFF2-40B4-BE49-F238E27FC236}">
                      <a16:creationId xmlns:a16="http://schemas.microsoft.com/office/drawing/2014/main" id="{877792CC-ECDB-4B17-803E-C825904E511F}"/>
                    </a:ext>
                  </a:extLst>
                </p:cNvPr>
                <p:cNvSpPr/>
                <p:nvPr/>
              </p:nvSpPr>
              <p:spPr>
                <a:xfrm>
                  <a:off x="4455237" y="2247266"/>
                  <a:ext cx="1127284" cy="1287925"/>
                </a:xfrm>
                <a:prstGeom prst="round2SameRect">
                  <a:avLst>
                    <a:gd name="adj1" fmla="val 28536"/>
                    <a:gd name="adj2" fmla="val 0"/>
                  </a:avLst>
                </a:prstGeom>
                <a:solidFill>
                  <a:schemeClr val="accent4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3" name="楕円 102">
                  <a:extLst>
                    <a:ext uri="{FF2B5EF4-FFF2-40B4-BE49-F238E27FC236}">
                      <a16:creationId xmlns:a16="http://schemas.microsoft.com/office/drawing/2014/main" id="{04CA8ABF-2325-4CE6-B5E1-0A5A0640BC14}"/>
                    </a:ext>
                  </a:extLst>
                </p:cNvPr>
                <p:cNvSpPr/>
                <p:nvPr/>
              </p:nvSpPr>
              <p:spPr>
                <a:xfrm>
                  <a:off x="4976346" y="2321418"/>
                  <a:ext cx="78870" cy="78870"/>
                </a:xfrm>
                <a:prstGeom prst="ellipse">
                  <a:avLst/>
                </a:prstGeom>
                <a:solidFill>
                  <a:schemeClr val="bg1">
                    <a:lumMod val="95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4" name="フリーフォーム: 図形 103">
                  <a:extLst>
                    <a:ext uri="{FF2B5EF4-FFF2-40B4-BE49-F238E27FC236}">
                      <a16:creationId xmlns:a16="http://schemas.microsoft.com/office/drawing/2014/main" id="{835F0854-1851-4A1A-94F8-0699020AB333}"/>
                    </a:ext>
                  </a:extLst>
                </p:cNvPr>
                <p:cNvSpPr/>
                <p:nvPr/>
              </p:nvSpPr>
              <p:spPr>
                <a:xfrm>
                  <a:off x="4604730" y="2247266"/>
                  <a:ext cx="411051" cy="245758"/>
                </a:xfrm>
                <a:custGeom>
                  <a:avLst/>
                  <a:gdLst>
                    <a:gd name="connsiteX0" fmla="*/ 173535 w 411051"/>
                    <a:gd name="connsiteY0" fmla="*/ 0 h 245758"/>
                    <a:gd name="connsiteX1" fmla="*/ 404285 w 411051"/>
                    <a:gd name="connsiteY1" fmla="*/ 0 h 245758"/>
                    <a:gd name="connsiteX2" fmla="*/ 411051 w 411051"/>
                    <a:gd name="connsiteY2" fmla="*/ 1523 h 245758"/>
                    <a:gd name="connsiteX3" fmla="*/ 215308 w 411051"/>
                    <a:gd name="connsiteY3" fmla="*/ 245758 h 245758"/>
                    <a:gd name="connsiteX4" fmla="*/ 0 w 411051"/>
                    <a:gd name="connsiteY4" fmla="*/ 51508 h 245758"/>
                    <a:gd name="connsiteX5" fmla="*/ 48322 w 411051"/>
                    <a:gd name="connsiteY5" fmla="*/ 25280 h 245758"/>
                    <a:gd name="connsiteX6" fmla="*/ 173535 w 411051"/>
                    <a:gd name="connsiteY6" fmla="*/ 0 h 24575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411051" h="245758">
                      <a:moveTo>
                        <a:pt x="173535" y="0"/>
                      </a:moveTo>
                      <a:lnTo>
                        <a:pt x="404285" y="0"/>
                      </a:lnTo>
                      <a:lnTo>
                        <a:pt x="411051" y="1523"/>
                      </a:lnTo>
                      <a:lnTo>
                        <a:pt x="215308" y="245758"/>
                      </a:lnTo>
                      <a:lnTo>
                        <a:pt x="0" y="51508"/>
                      </a:lnTo>
                      <a:lnTo>
                        <a:pt x="48322" y="25280"/>
                      </a:lnTo>
                      <a:cubicBezTo>
                        <a:pt x="86808" y="9002"/>
                        <a:pt x="129120" y="0"/>
                        <a:pt x="173535" y="0"/>
                      </a:cubicBezTo>
                      <a:close/>
                    </a:path>
                  </a:pathLst>
                </a:cu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05" name="四角形: 上の 2 つの角を丸める 104">
                  <a:extLst>
                    <a:ext uri="{FF2B5EF4-FFF2-40B4-BE49-F238E27FC236}">
                      <a16:creationId xmlns:a16="http://schemas.microsoft.com/office/drawing/2014/main" id="{6919A521-C0B6-4EC8-A542-3889857950B3}"/>
                    </a:ext>
                  </a:extLst>
                </p:cNvPr>
                <p:cNvSpPr/>
                <p:nvPr/>
              </p:nvSpPr>
              <p:spPr>
                <a:xfrm>
                  <a:off x="5153025" y="2640843"/>
                  <a:ext cx="314128" cy="294947"/>
                </a:xfrm>
                <a:prstGeom prst="round2SameRect">
                  <a:avLst>
                    <a:gd name="adj1" fmla="val 0"/>
                    <a:gd name="adj2" fmla="val 27536"/>
                  </a:avLst>
                </a:prstGeom>
                <a:solidFill>
                  <a:schemeClr val="accent4">
                    <a:lumMod val="60000"/>
                    <a:lumOff val="4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59" name="グループ化 58">
                <a:extLst>
                  <a:ext uri="{FF2B5EF4-FFF2-40B4-BE49-F238E27FC236}">
                    <a16:creationId xmlns:a16="http://schemas.microsoft.com/office/drawing/2014/main" id="{1304FE74-7D01-422A-B8D3-62E6EF14F65D}"/>
                  </a:ext>
                </a:extLst>
              </p:cNvPr>
              <p:cNvGrpSpPr/>
              <p:nvPr/>
            </p:nvGrpSpPr>
            <p:grpSpPr>
              <a:xfrm>
                <a:off x="4352111" y="950745"/>
                <a:ext cx="1347650" cy="1223656"/>
                <a:chOff x="1887071" y="220150"/>
                <a:chExt cx="1277659" cy="1160106"/>
              </a:xfrm>
            </p:grpSpPr>
            <p:sp>
              <p:nvSpPr>
                <p:cNvPr id="76" name="円/楕円 568">
                  <a:extLst>
                    <a:ext uri="{FF2B5EF4-FFF2-40B4-BE49-F238E27FC236}">
                      <a16:creationId xmlns:a16="http://schemas.microsoft.com/office/drawing/2014/main" id="{423EE4BD-76CB-4FFA-9BFD-5353FF02CD0E}"/>
                    </a:ext>
                  </a:extLst>
                </p:cNvPr>
                <p:cNvSpPr/>
                <p:nvPr/>
              </p:nvSpPr>
              <p:spPr>
                <a:xfrm>
                  <a:off x="1926431" y="235745"/>
                  <a:ext cx="1183483" cy="1006038"/>
                </a:xfrm>
                <a:prstGeom prst="ellipse">
                  <a:avLst/>
                </a:prstGeom>
                <a:pattFill prst="dkHorz">
                  <a:fgClr>
                    <a:sysClr val="window" lastClr="FFFFFF">
                      <a:lumMod val="65000"/>
                    </a:sysClr>
                  </a:fgClr>
                  <a:bgClr>
                    <a:schemeClr val="bg1">
                      <a:lumMod val="85000"/>
                    </a:schemeClr>
                  </a:bgClr>
                </a:patt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grpSp>
              <p:nvGrpSpPr>
                <p:cNvPr id="77" name="グループ化 76">
                  <a:extLst>
                    <a:ext uri="{FF2B5EF4-FFF2-40B4-BE49-F238E27FC236}">
                      <a16:creationId xmlns:a16="http://schemas.microsoft.com/office/drawing/2014/main" id="{66796C5B-6436-4115-B267-C5A66EEB0797}"/>
                    </a:ext>
                  </a:extLst>
                </p:cNvPr>
                <p:cNvGrpSpPr/>
                <p:nvPr/>
              </p:nvGrpSpPr>
              <p:grpSpPr>
                <a:xfrm rot="20700000">
                  <a:off x="1887071" y="710618"/>
                  <a:ext cx="246453" cy="369679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98" name="円/楕円 591">
                    <a:extLst>
                      <a:ext uri="{FF2B5EF4-FFF2-40B4-BE49-F238E27FC236}">
                        <a16:creationId xmlns:a16="http://schemas.microsoft.com/office/drawing/2014/main" id="{2A62A521-C454-4702-9C61-074316E81C19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40000"/>
                      <a:lumOff val="6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9" name="円/楕円 592">
                    <a:extLst>
                      <a:ext uri="{FF2B5EF4-FFF2-40B4-BE49-F238E27FC236}">
                        <a16:creationId xmlns:a16="http://schemas.microsoft.com/office/drawing/2014/main" id="{E4DB440F-7E9A-49EC-82AA-4C5DC70ADBCD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78" name="グループ化 77">
                  <a:extLst>
                    <a:ext uri="{FF2B5EF4-FFF2-40B4-BE49-F238E27FC236}">
                      <a16:creationId xmlns:a16="http://schemas.microsoft.com/office/drawing/2014/main" id="{7B6C319A-D564-4289-95C7-E2039D95E1C2}"/>
                    </a:ext>
                  </a:extLst>
                </p:cNvPr>
                <p:cNvGrpSpPr/>
                <p:nvPr/>
              </p:nvGrpSpPr>
              <p:grpSpPr>
                <a:xfrm rot="900000" flipH="1">
                  <a:off x="2918277" y="710618"/>
                  <a:ext cx="246453" cy="369679"/>
                  <a:chOff x="2680607" y="2825750"/>
                  <a:chExt cx="157843" cy="236764"/>
                </a:xfrm>
                <a:solidFill>
                  <a:srgbClr val="FFCC99"/>
                </a:solidFill>
              </p:grpSpPr>
              <p:sp>
                <p:nvSpPr>
                  <p:cNvPr id="96" name="円/楕円 589">
                    <a:extLst>
                      <a:ext uri="{FF2B5EF4-FFF2-40B4-BE49-F238E27FC236}">
                        <a16:creationId xmlns:a16="http://schemas.microsoft.com/office/drawing/2014/main" id="{EE18A31A-20A6-4842-9241-CD066ADC53BB}"/>
                      </a:ext>
                    </a:extLst>
                  </p:cNvPr>
                  <p:cNvSpPr/>
                  <p:nvPr/>
                </p:nvSpPr>
                <p:spPr>
                  <a:xfrm>
                    <a:off x="2680607" y="2825750"/>
                    <a:ext cx="157843" cy="236764"/>
                  </a:xfrm>
                  <a:prstGeom prst="ellipse">
                    <a:avLst/>
                  </a:prstGeom>
                  <a:solidFill>
                    <a:schemeClr val="accent2">
                      <a:lumMod val="40000"/>
                      <a:lumOff val="60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7" name="円/楕円 590">
                    <a:extLst>
                      <a:ext uri="{FF2B5EF4-FFF2-40B4-BE49-F238E27FC236}">
                        <a16:creationId xmlns:a16="http://schemas.microsoft.com/office/drawing/2014/main" id="{9D02EC3C-5FDA-499C-B9F3-2A893C92A7E1}"/>
                      </a:ext>
                    </a:extLst>
                  </p:cNvPr>
                  <p:cNvSpPr/>
                  <p:nvPr/>
                </p:nvSpPr>
                <p:spPr>
                  <a:xfrm>
                    <a:off x="2709182" y="2867025"/>
                    <a:ext cx="100694" cy="154214"/>
                  </a:xfrm>
                  <a:prstGeom prst="ellipse">
                    <a:avLst/>
                  </a:pr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ＭＳ Ｐゴシック"/>
                      <a:cs typeface="+mn-cs"/>
                    </a:endParaRPr>
                  </a:p>
                </p:txBody>
              </p:sp>
            </p:grpSp>
            <p:sp>
              <p:nvSpPr>
                <p:cNvPr id="79" name="円/楕円 588">
                  <a:extLst>
                    <a:ext uri="{FF2B5EF4-FFF2-40B4-BE49-F238E27FC236}">
                      <a16:creationId xmlns:a16="http://schemas.microsoft.com/office/drawing/2014/main" id="{81D7E2AD-45FE-468A-8304-F1EFE92274B9}"/>
                    </a:ext>
                  </a:extLst>
                </p:cNvPr>
                <p:cNvSpPr/>
                <p:nvPr/>
              </p:nvSpPr>
              <p:spPr>
                <a:xfrm>
                  <a:off x="2010296" y="220150"/>
                  <a:ext cx="1031206" cy="1160106"/>
                </a:xfrm>
                <a:prstGeom prst="ellipse">
                  <a:avLst/>
                </a:pr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0" name="月 79">
                  <a:extLst>
                    <a:ext uri="{FF2B5EF4-FFF2-40B4-BE49-F238E27FC236}">
                      <a16:creationId xmlns:a16="http://schemas.microsoft.com/office/drawing/2014/main" id="{2BFE8B56-2BFB-4B91-8D18-BF2A8967C5E6}"/>
                    </a:ext>
                  </a:extLst>
                </p:cNvPr>
                <p:cNvSpPr/>
                <p:nvPr/>
              </p:nvSpPr>
              <p:spPr>
                <a:xfrm rot="5400000">
                  <a:off x="2212054" y="456126"/>
                  <a:ext cx="50070" cy="266530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1" name="月 80">
                  <a:extLst>
                    <a:ext uri="{FF2B5EF4-FFF2-40B4-BE49-F238E27FC236}">
                      <a16:creationId xmlns:a16="http://schemas.microsoft.com/office/drawing/2014/main" id="{47C10BF4-9E5B-4309-AF38-9B33603F290D}"/>
                    </a:ext>
                  </a:extLst>
                </p:cNvPr>
                <p:cNvSpPr/>
                <p:nvPr/>
              </p:nvSpPr>
              <p:spPr>
                <a:xfrm rot="5400000">
                  <a:off x="2803974" y="456127"/>
                  <a:ext cx="50072" cy="266530"/>
                </a:xfrm>
                <a:prstGeom prst="moon">
                  <a:avLst>
                    <a:gd name="adj" fmla="val 87500"/>
                  </a:avLst>
                </a:prstGeom>
                <a:solidFill>
                  <a:sysClr val="window" lastClr="FFFFFF">
                    <a:lumMod val="50000"/>
                  </a:sys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2" name="フリーフォーム: 図形 81">
                  <a:extLst>
                    <a:ext uri="{FF2B5EF4-FFF2-40B4-BE49-F238E27FC236}">
                      <a16:creationId xmlns:a16="http://schemas.microsoft.com/office/drawing/2014/main" id="{65F013C8-F5A0-4926-A791-6435133E2D08}"/>
                    </a:ext>
                  </a:extLst>
                </p:cNvPr>
                <p:cNvSpPr/>
                <p:nvPr/>
              </p:nvSpPr>
              <p:spPr>
                <a:xfrm>
                  <a:off x="2444294" y="903184"/>
                  <a:ext cx="149146" cy="170320"/>
                </a:xfrm>
                <a:custGeom>
                  <a:avLst/>
                  <a:gdLst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  <a:gd name="connsiteX7" fmla="*/ 51484 w 168590"/>
                    <a:gd name="connsiteY7" fmla="*/ 11330 h 241869"/>
                    <a:gd name="connsiteX8" fmla="*/ 84295 w 168590"/>
                    <a:gd name="connsiteY8" fmla="*/ 18031 h 241869"/>
                    <a:gd name="connsiteX9" fmla="*/ 117107 w 168590"/>
                    <a:gd name="connsiteY9" fmla="*/ 11330 h 241869"/>
                    <a:gd name="connsiteX0" fmla="*/ 84295 w 175735"/>
                    <a:gd name="connsiteY0" fmla="*/ 18031 h 241869"/>
                    <a:gd name="connsiteX1" fmla="*/ 117107 w 175735"/>
                    <a:gd name="connsiteY1" fmla="*/ 11330 h 241869"/>
                    <a:gd name="connsiteX2" fmla="*/ 133718 w 175735"/>
                    <a:gd name="connsiteY2" fmla="*/ 0 h 241869"/>
                    <a:gd name="connsiteX3" fmla="*/ 145091 w 175735"/>
                    <a:gd name="connsiteY3" fmla="*/ 28432 h 241869"/>
                    <a:gd name="connsiteX4" fmla="*/ 168590 w 175735"/>
                    <a:gd name="connsiteY4" fmla="*/ 156595 h 241869"/>
                    <a:gd name="connsiteX5" fmla="*/ 84295 w 175735"/>
                    <a:gd name="connsiteY5" fmla="*/ 241869 h 241869"/>
                    <a:gd name="connsiteX6" fmla="*/ 0 w 175735"/>
                    <a:gd name="connsiteY6" fmla="*/ 156595 h 241869"/>
                    <a:gd name="connsiteX7" fmla="*/ 25880 w 175735"/>
                    <a:gd name="connsiteY7" fmla="*/ 28432 h 241869"/>
                    <a:gd name="connsiteX8" fmla="*/ 37274 w 175735"/>
                    <a:gd name="connsiteY8" fmla="*/ 1638 h 241869"/>
                    <a:gd name="connsiteX9" fmla="*/ 51484 w 175735"/>
                    <a:gd name="connsiteY9" fmla="*/ 11330 h 241869"/>
                    <a:gd name="connsiteX10" fmla="*/ 175735 w 175735"/>
                    <a:gd name="connsiteY10" fmla="*/ 109471 h 241869"/>
                    <a:gd name="connsiteX0" fmla="*/ 84295 w 168590"/>
                    <a:gd name="connsiteY0" fmla="*/ 18031 h 241869"/>
                    <a:gd name="connsiteX1" fmla="*/ 117107 w 168590"/>
                    <a:gd name="connsiteY1" fmla="*/ 11330 h 241869"/>
                    <a:gd name="connsiteX2" fmla="*/ 133718 w 168590"/>
                    <a:gd name="connsiteY2" fmla="*/ 0 h 241869"/>
                    <a:gd name="connsiteX3" fmla="*/ 145091 w 168590"/>
                    <a:gd name="connsiteY3" fmla="*/ 28432 h 241869"/>
                    <a:gd name="connsiteX4" fmla="*/ 168590 w 168590"/>
                    <a:gd name="connsiteY4" fmla="*/ 156595 h 241869"/>
                    <a:gd name="connsiteX5" fmla="*/ 84295 w 168590"/>
                    <a:gd name="connsiteY5" fmla="*/ 241869 h 241869"/>
                    <a:gd name="connsiteX6" fmla="*/ 0 w 168590"/>
                    <a:gd name="connsiteY6" fmla="*/ 156595 h 241869"/>
                    <a:gd name="connsiteX7" fmla="*/ 25880 w 168590"/>
                    <a:gd name="connsiteY7" fmla="*/ 28432 h 241869"/>
                    <a:gd name="connsiteX8" fmla="*/ 37274 w 168590"/>
                    <a:gd name="connsiteY8" fmla="*/ 1638 h 241869"/>
                    <a:gd name="connsiteX9" fmla="*/ 51484 w 168590"/>
                    <a:gd name="connsiteY9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8" fmla="*/ 51484 w 168590"/>
                    <a:gd name="connsiteY8" fmla="*/ 11330 h 241869"/>
                    <a:gd name="connsiteX0" fmla="*/ 117107 w 168590"/>
                    <a:gd name="connsiteY0" fmla="*/ 11330 h 241869"/>
                    <a:gd name="connsiteX1" fmla="*/ 133718 w 168590"/>
                    <a:gd name="connsiteY1" fmla="*/ 0 h 241869"/>
                    <a:gd name="connsiteX2" fmla="*/ 145091 w 168590"/>
                    <a:gd name="connsiteY2" fmla="*/ 28432 h 241869"/>
                    <a:gd name="connsiteX3" fmla="*/ 168590 w 168590"/>
                    <a:gd name="connsiteY3" fmla="*/ 156595 h 241869"/>
                    <a:gd name="connsiteX4" fmla="*/ 84295 w 168590"/>
                    <a:gd name="connsiteY4" fmla="*/ 241869 h 241869"/>
                    <a:gd name="connsiteX5" fmla="*/ 0 w 168590"/>
                    <a:gd name="connsiteY5" fmla="*/ 156595 h 241869"/>
                    <a:gd name="connsiteX6" fmla="*/ 25880 w 168590"/>
                    <a:gd name="connsiteY6" fmla="*/ 28432 h 241869"/>
                    <a:gd name="connsiteX7" fmla="*/ 37274 w 168590"/>
                    <a:gd name="connsiteY7" fmla="*/ 1638 h 241869"/>
                    <a:gd name="connsiteX0" fmla="*/ 133718 w 168590"/>
                    <a:gd name="connsiteY0" fmla="*/ 0 h 241869"/>
                    <a:gd name="connsiteX1" fmla="*/ 145091 w 168590"/>
                    <a:gd name="connsiteY1" fmla="*/ 28432 h 241869"/>
                    <a:gd name="connsiteX2" fmla="*/ 168590 w 168590"/>
                    <a:gd name="connsiteY2" fmla="*/ 156595 h 241869"/>
                    <a:gd name="connsiteX3" fmla="*/ 84295 w 168590"/>
                    <a:gd name="connsiteY3" fmla="*/ 241869 h 241869"/>
                    <a:gd name="connsiteX4" fmla="*/ 0 w 168590"/>
                    <a:gd name="connsiteY4" fmla="*/ 156595 h 241869"/>
                    <a:gd name="connsiteX5" fmla="*/ 25880 w 168590"/>
                    <a:gd name="connsiteY5" fmla="*/ 28432 h 241869"/>
                    <a:gd name="connsiteX6" fmla="*/ 37274 w 168590"/>
                    <a:gd name="connsiteY6" fmla="*/ 1638 h 2418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168590" h="241869">
                      <a:moveTo>
                        <a:pt x="133718" y="0"/>
                      </a:moveTo>
                      <a:lnTo>
                        <a:pt x="145091" y="28432"/>
                      </a:lnTo>
                      <a:cubicBezTo>
                        <a:pt x="159751" y="77796"/>
                        <a:pt x="168590" y="133047"/>
                        <a:pt x="168590" y="156595"/>
                      </a:cubicBezTo>
                      <a:cubicBezTo>
                        <a:pt x="168590" y="203691"/>
                        <a:pt x="130850" y="241869"/>
                        <a:pt x="84295" y="241869"/>
                      </a:cubicBezTo>
                      <a:cubicBezTo>
                        <a:pt x="37740" y="241869"/>
                        <a:pt x="0" y="203691"/>
                        <a:pt x="0" y="156595"/>
                      </a:cubicBezTo>
                      <a:cubicBezTo>
                        <a:pt x="0" y="133047"/>
                        <a:pt x="10031" y="77796"/>
                        <a:pt x="25880" y="28432"/>
                      </a:cubicBezTo>
                      <a:lnTo>
                        <a:pt x="37274" y="1638"/>
                      </a:lnTo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83" name="円/楕円 638">
                  <a:extLst>
                    <a:ext uri="{FF2B5EF4-FFF2-40B4-BE49-F238E27FC236}">
                      <a16:creationId xmlns:a16="http://schemas.microsoft.com/office/drawing/2014/main" id="{99E53CA2-D3B0-40A9-B65B-45365C512681}"/>
                    </a:ext>
                  </a:extLst>
                </p:cNvPr>
                <p:cNvSpPr/>
                <p:nvPr/>
              </p:nvSpPr>
              <p:spPr>
                <a:xfrm>
                  <a:off x="2440292" y="1160354"/>
                  <a:ext cx="163204" cy="70599"/>
                </a:xfrm>
                <a:custGeom>
                  <a:avLst/>
                  <a:gdLst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96810"/>
                    <a:gd name="connsiteX1" fmla="*/ 97978 w 195956"/>
                    <a:gd name="connsiteY1" fmla="*/ 0 h 96810"/>
                    <a:gd name="connsiteX2" fmla="*/ 195956 w 195956"/>
                    <a:gd name="connsiteY2" fmla="*/ 48405 h 96810"/>
                    <a:gd name="connsiteX3" fmla="*/ 97978 w 195956"/>
                    <a:gd name="connsiteY3" fmla="*/ 96810 h 96810"/>
                    <a:gd name="connsiteX4" fmla="*/ 0 w 195956"/>
                    <a:gd name="connsiteY4" fmla="*/ 48405 h 96810"/>
                    <a:gd name="connsiteX0" fmla="*/ 0 w 195956"/>
                    <a:gd name="connsiteY0" fmla="*/ 48405 h 139672"/>
                    <a:gd name="connsiteX1" fmla="*/ 97978 w 195956"/>
                    <a:gd name="connsiteY1" fmla="*/ 0 h 139672"/>
                    <a:gd name="connsiteX2" fmla="*/ 195956 w 195956"/>
                    <a:gd name="connsiteY2" fmla="*/ 48405 h 139672"/>
                    <a:gd name="connsiteX3" fmla="*/ 97978 w 195956"/>
                    <a:gd name="connsiteY3" fmla="*/ 139672 h 139672"/>
                    <a:gd name="connsiteX4" fmla="*/ 0 w 195956"/>
                    <a:gd name="connsiteY4" fmla="*/ 48405 h 139672"/>
                    <a:gd name="connsiteX0" fmla="*/ 0 w 195956"/>
                    <a:gd name="connsiteY0" fmla="*/ 12087 h 103354"/>
                    <a:gd name="connsiteX1" fmla="*/ 95596 w 195956"/>
                    <a:gd name="connsiteY1" fmla="*/ 11307 h 103354"/>
                    <a:gd name="connsiteX2" fmla="*/ 195956 w 195956"/>
                    <a:gd name="connsiteY2" fmla="*/ 12087 h 103354"/>
                    <a:gd name="connsiteX3" fmla="*/ 97978 w 195956"/>
                    <a:gd name="connsiteY3" fmla="*/ 103354 h 103354"/>
                    <a:gd name="connsiteX4" fmla="*/ 0 w 195956"/>
                    <a:gd name="connsiteY4" fmla="*/ 12087 h 103354"/>
                    <a:gd name="connsiteX0" fmla="*/ 0 w 195956"/>
                    <a:gd name="connsiteY0" fmla="*/ 27325 h 118592"/>
                    <a:gd name="connsiteX1" fmla="*/ 98306 w 195956"/>
                    <a:gd name="connsiteY1" fmla="*/ 0 h 118592"/>
                    <a:gd name="connsiteX2" fmla="*/ 195956 w 195956"/>
                    <a:gd name="connsiteY2" fmla="*/ 27325 h 118592"/>
                    <a:gd name="connsiteX3" fmla="*/ 97978 w 195956"/>
                    <a:gd name="connsiteY3" fmla="*/ 118592 h 118592"/>
                    <a:gd name="connsiteX4" fmla="*/ 0 w 195956"/>
                    <a:gd name="connsiteY4" fmla="*/ 27325 h 11859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95956" h="118592">
                      <a:moveTo>
                        <a:pt x="0" y="27325"/>
                      </a:moveTo>
                      <a:cubicBezTo>
                        <a:pt x="55" y="7560"/>
                        <a:pt x="44194" y="0"/>
                        <a:pt x="98306" y="0"/>
                      </a:cubicBezTo>
                      <a:cubicBezTo>
                        <a:pt x="152418" y="0"/>
                        <a:pt x="195956" y="592"/>
                        <a:pt x="195956" y="27325"/>
                      </a:cubicBezTo>
                      <a:cubicBezTo>
                        <a:pt x="195956" y="54058"/>
                        <a:pt x="152090" y="118592"/>
                        <a:pt x="97978" y="118592"/>
                      </a:cubicBezTo>
                      <a:cubicBezTo>
                        <a:pt x="43866" y="118592"/>
                        <a:pt x="-55" y="47090"/>
                        <a:pt x="0" y="27325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4" name="円/楕円 27">
                  <a:extLst>
                    <a:ext uri="{FF2B5EF4-FFF2-40B4-BE49-F238E27FC236}">
                      <a16:creationId xmlns:a16="http://schemas.microsoft.com/office/drawing/2014/main" id="{C3D82645-935C-4905-8721-38996B171670}"/>
                    </a:ext>
                  </a:extLst>
                </p:cNvPr>
                <p:cNvSpPr/>
                <p:nvPr/>
              </p:nvSpPr>
              <p:spPr>
                <a:xfrm rot="8100000">
                  <a:off x="2226448" y="1111710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5" name="円/楕円 27">
                  <a:extLst>
                    <a:ext uri="{FF2B5EF4-FFF2-40B4-BE49-F238E27FC236}">
                      <a16:creationId xmlns:a16="http://schemas.microsoft.com/office/drawing/2014/main" id="{0B732388-C02F-49B5-BF59-C5539D880084}"/>
                    </a:ext>
                  </a:extLst>
                </p:cNvPr>
                <p:cNvSpPr/>
                <p:nvPr/>
              </p:nvSpPr>
              <p:spPr>
                <a:xfrm rot="13500000" flipH="1">
                  <a:off x="2583635" y="1111711"/>
                  <a:ext cx="235335" cy="41707"/>
                </a:xfrm>
                <a:custGeom>
                  <a:avLst/>
                  <a:gdLst>
                    <a:gd name="connsiteX0" fmla="*/ 0 w 3210417"/>
                    <a:gd name="connsiteY0" fmla="*/ 346285 h 692570"/>
                    <a:gd name="connsiteX1" fmla="*/ 1605209 w 3210417"/>
                    <a:gd name="connsiteY1" fmla="*/ 0 h 692570"/>
                    <a:gd name="connsiteX2" fmla="*/ 3210418 w 3210417"/>
                    <a:gd name="connsiteY2" fmla="*/ 346285 h 692570"/>
                    <a:gd name="connsiteX3" fmla="*/ 1605209 w 3210417"/>
                    <a:gd name="connsiteY3" fmla="*/ 692570 h 692570"/>
                    <a:gd name="connsiteX4" fmla="*/ 0 w 3210417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346285 h 692570"/>
                    <a:gd name="connsiteX1" fmla="*/ 1605209 w 3210418"/>
                    <a:gd name="connsiteY1" fmla="*/ 0 h 692570"/>
                    <a:gd name="connsiteX2" fmla="*/ 3210418 w 3210418"/>
                    <a:gd name="connsiteY2" fmla="*/ 346285 h 692570"/>
                    <a:gd name="connsiteX3" fmla="*/ 1605209 w 3210418"/>
                    <a:gd name="connsiteY3" fmla="*/ 692570 h 692570"/>
                    <a:gd name="connsiteX4" fmla="*/ 0 w 3210418"/>
                    <a:gd name="connsiteY4" fmla="*/ 346285 h 692570"/>
                    <a:gd name="connsiteX0" fmla="*/ 0 w 3210418"/>
                    <a:gd name="connsiteY0" fmla="*/ 57559 h 403844"/>
                    <a:gd name="connsiteX1" fmla="*/ 1605209 w 3210418"/>
                    <a:gd name="connsiteY1" fmla="*/ 212924 h 403844"/>
                    <a:gd name="connsiteX2" fmla="*/ 3210418 w 3210418"/>
                    <a:gd name="connsiteY2" fmla="*/ 57559 h 403844"/>
                    <a:gd name="connsiteX3" fmla="*/ 1605209 w 3210418"/>
                    <a:gd name="connsiteY3" fmla="*/ 403844 h 403844"/>
                    <a:gd name="connsiteX4" fmla="*/ 0 w 3210418"/>
                    <a:gd name="connsiteY4" fmla="*/ 57559 h 403844"/>
                    <a:gd name="connsiteX0" fmla="*/ 58 w 3210476"/>
                    <a:gd name="connsiteY0" fmla="*/ 57559 h 403844"/>
                    <a:gd name="connsiteX1" fmla="*/ 1605267 w 3210476"/>
                    <a:gd name="connsiteY1" fmla="*/ 212924 h 403844"/>
                    <a:gd name="connsiteX2" fmla="*/ 3210476 w 3210476"/>
                    <a:gd name="connsiteY2" fmla="*/ 57559 h 403844"/>
                    <a:gd name="connsiteX3" fmla="*/ 1605267 w 3210476"/>
                    <a:gd name="connsiteY3" fmla="*/ 403844 h 403844"/>
                    <a:gd name="connsiteX4" fmla="*/ 58 w 3210476"/>
                    <a:gd name="connsiteY4" fmla="*/ 57559 h 403844"/>
                    <a:gd name="connsiteX0" fmla="*/ 58 w 3210534"/>
                    <a:gd name="connsiteY0" fmla="*/ 15401 h 361686"/>
                    <a:gd name="connsiteX1" fmla="*/ 1605267 w 3210534"/>
                    <a:gd name="connsiteY1" fmla="*/ 170766 h 361686"/>
                    <a:gd name="connsiteX2" fmla="*/ 3210476 w 3210534"/>
                    <a:gd name="connsiteY2" fmla="*/ 15401 h 361686"/>
                    <a:gd name="connsiteX3" fmla="*/ 1605267 w 3210534"/>
                    <a:gd name="connsiteY3" fmla="*/ 361686 h 361686"/>
                    <a:gd name="connsiteX4" fmla="*/ 58 w 3210534"/>
                    <a:gd name="connsiteY4" fmla="*/ 15401 h 361686"/>
                    <a:gd name="connsiteX0" fmla="*/ 58 w 3210476"/>
                    <a:gd name="connsiteY0" fmla="*/ 20254 h 366539"/>
                    <a:gd name="connsiteX1" fmla="*/ 1605267 w 3210476"/>
                    <a:gd name="connsiteY1" fmla="*/ 175619 h 366539"/>
                    <a:gd name="connsiteX2" fmla="*/ 3210476 w 3210476"/>
                    <a:gd name="connsiteY2" fmla="*/ 20254 h 366539"/>
                    <a:gd name="connsiteX3" fmla="*/ 1605267 w 3210476"/>
                    <a:gd name="connsiteY3" fmla="*/ 366539 h 366539"/>
                    <a:gd name="connsiteX4" fmla="*/ 58 w 3210476"/>
                    <a:gd name="connsiteY4" fmla="*/ 20254 h 36653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210476" h="366539">
                      <a:moveTo>
                        <a:pt x="58" y="20254"/>
                      </a:moveTo>
                      <a:cubicBezTo>
                        <a:pt x="7704" y="-55984"/>
                        <a:pt x="718735" y="175619"/>
                        <a:pt x="1605267" y="175619"/>
                      </a:cubicBezTo>
                      <a:cubicBezTo>
                        <a:pt x="2491799" y="175619"/>
                        <a:pt x="3210476" y="-70988"/>
                        <a:pt x="3210476" y="20254"/>
                      </a:cubicBezTo>
                      <a:cubicBezTo>
                        <a:pt x="3210476" y="111496"/>
                        <a:pt x="2491799" y="366539"/>
                        <a:pt x="1605267" y="366539"/>
                      </a:cubicBezTo>
                      <a:cubicBezTo>
                        <a:pt x="718735" y="366539"/>
                        <a:pt x="-7588" y="96492"/>
                        <a:pt x="58" y="20254"/>
                      </a:cubicBezTo>
                      <a:close/>
                    </a:path>
                  </a:pathLst>
                </a:custGeom>
                <a:solidFill>
                  <a:schemeClr val="accent2">
                    <a:lumMod val="75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grpSp>
              <p:nvGrpSpPr>
                <p:cNvPr id="86" name="グループ化 85">
                  <a:extLst>
                    <a:ext uri="{FF2B5EF4-FFF2-40B4-BE49-F238E27FC236}">
                      <a16:creationId xmlns:a16="http://schemas.microsoft.com/office/drawing/2014/main" id="{6EFB8E8F-F171-4797-A144-0905232C69C4}"/>
                    </a:ext>
                  </a:extLst>
                </p:cNvPr>
                <p:cNvGrpSpPr/>
                <p:nvPr/>
              </p:nvGrpSpPr>
              <p:grpSpPr>
                <a:xfrm>
                  <a:off x="2110602" y="730285"/>
                  <a:ext cx="239692" cy="131189"/>
                  <a:chOff x="6859261" y="1181640"/>
                  <a:chExt cx="251152" cy="168557"/>
                </a:xfrm>
              </p:grpSpPr>
              <p:grpSp>
                <p:nvGrpSpPr>
                  <p:cNvPr id="92" name="グループ化 91">
                    <a:extLst>
                      <a:ext uri="{FF2B5EF4-FFF2-40B4-BE49-F238E27FC236}">
                        <a16:creationId xmlns:a16="http://schemas.microsoft.com/office/drawing/2014/main" id="{7821E57D-8274-4AC8-880E-965DD939B285}"/>
                      </a:ext>
                    </a:extLst>
                  </p:cNvPr>
                  <p:cNvGrpSpPr/>
                  <p:nvPr/>
                </p:nvGrpSpPr>
                <p:grpSpPr>
                  <a:xfrm>
                    <a:off x="6859261" y="1181640"/>
                    <a:ext cx="251152" cy="163412"/>
                    <a:chOff x="6140438" y="1206540"/>
                    <a:chExt cx="386744" cy="251033"/>
                  </a:xfrm>
                </p:grpSpPr>
                <p:sp>
                  <p:nvSpPr>
                    <p:cNvPr id="94" name="フリーフォーム: 図形 93">
                      <a:extLst>
                        <a:ext uri="{FF2B5EF4-FFF2-40B4-BE49-F238E27FC236}">
                          <a16:creationId xmlns:a16="http://schemas.microsoft.com/office/drawing/2014/main" id="{B10E1214-8DDE-4436-BE12-C32C93D9C13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5375" y="1220232"/>
                      <a:ext cx="376868" cy="237341"/>
                    </a:xfrm>
                    <a:custGeom>
                      <a:avLst/>
                      <a:gdLst>
                        <a:gd name="connsiteX0" fmla="*/ 193372 w 386744"/>
                        <a:gd name="connsiteY0" fmla="*/ 0 h 265707"/>
                        <a:gd name="connsiteX1" fmla="*/ 385763 w 386744"/>
                        <a:gd name="connsiteY1" fmla="*/ 125092 h 265707"/>
                        <a:gd name="connsiteX2" fmla="*/ 386744 w 386744"/>
                        <a:gd name="connsiteY2" fmla="*/ 132854 h 265707"/>
                        <a:gd name="connsiteX3" fmla="*/ 385763 w 386744"/>
                        <a:gd name="connsiteY3" fmla="*/ 140615 h 265707"/>
                        <a:gd name="connsiteX4" fmla="*/ 193372 w 386744"/>
                        <a:gd name="connsiteY4" fmla="*/ 265707 h 265707"/>
                        <a:gd name="connsiteX5" fmla="*/ 981 w 386744"/>
                        <a:gd name="connsiteY5" fmla="*/ 140615 h 265707"/>
                        <a:gd name="connsiteX6" fmla="*/ 0 w 386744"/>
                        <a:gd name="connsiteY6" fmla="*/ 132854 h 265707"/>
                        <a:gd name="connsiteX7" fmla="*/ 981 w 386744"/>
                        <a:gd name="connsiteY7" fmla="*/ 125092 h 265707"/>
                        <a:gd name="connsiteX8" fmla="*/ 193372 w 386744"/>
                        <a:gd name="connsiteY8" fmla="*/ 0 h 26570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386744" h="265707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cubicBezTo>
                            <a:pt x="367452" y="212005"/>
                            <a:pt x="288273" y="265707"/>
                            <a:pt x="193372" y="265707"/>
                          </a:cubicBezTo>
                          <a:cubicBezTo>
                            <a:pt x="98472" y="265707"/>
                            <a:pt x="19293" y="212005"/>
                            <a:pt x="981" y="140615"/>
                          </a:cubicBez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5" name="フリーフォーム: 図形 94">
                      <a:extLst>
                        <a:ext uri="{FF2B5EF4-FFF2-40B4-BE49-F238E27FC236}">
                          <a16:creationId xmlns:a16="http://schemas.microsoft.com/office/drawing/2014/main" id="{D19374C6-CC25-4A61-B7A6-4426D73BE39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0438" y="1206540"/>
                      <a:ext cx="386744" cy="170387"/>
                    </a:xfrm>
                    <a:custGeom>
                      <a:avLst/>
                      <a:gdLst>
                        <a:gd name="connsiteX0" fmla="*/ 193372 w 386744"/>
                        <a:gd name="connsiteY0" fmla="*/ 0 h 153095"/>
                        <a:gd name="connsiteX1" fmla="*/ 385763 w 386744"/>
                        <a:gd name="connsiteY1" fmla="*/ 125092 h 153095"/>
                        <a:gd name="connsiteX2" fmla="*/ 386744 w 386744"/>
                        <a:gd name="connsiteY2" fmla="*/ 132854 h 153095"/>
                        <a:gd name="connsiteX3" fmla="*/ 385763 w 386744"/>
                        <a:gd name="connsiteY3" fmla="*/ 140615 h 153095"/>
                        <a:gd name="connsiteX4" fmla="*/ 379622 w 386744"/>
                        <a:gd name="connsiteY4" fmla="*/ 153095 h 153095"/>
                        <a:gd name="connsiteX5" fmla="*/ 361323 w 386744"/>
                        <a:gd name="connsiteY5" fmla="*/ 115911 h 153095"/>
                        <a:gd name="connsiteX6" fmla="*/ 193372 w 386744"/>
                        <a:gd name="connsiteY6" fmla="*/ 40482 h 153095"/>
                        <a:gd name="connsiteX7" fmla="*/ 25422 w 386744"/>
                        <a:gd name="connsiteY7" fmla="*/ 115911 h 153095"/>
                        <a:gd name="connsiteX8" fmla="*/ 7123 w 386744"/>
                        <a:gd name="connsiteY8" fmla="*/ 153095 h 153095"/>
                        <a:gd name="connsiteX9" fmla="*/ 981 w 386744"/>
                        <a:gd name="connsiteY9" fmla="*/ 140615 h 153095"/>
                        <a:gd name="connsiteX10" fmla="*/ 0 w 386744"/>
                        <a:gd name="connsiteY10" fmla="*/ 132854 h 153095"/>
                        <a:gd name="connsiteX11" fmla="*/ 981 w 386744"/>
                        <a:gd name="connsiteY11" fmla="*/ 125092 h 153095"/>
                        <a:gd name="connsiteX12" fmla="*/ 193372 w 386744"/>
                        <a:gd name="connsiteY12" fmla="*/ 0 h 15309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386744" h="153095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lnTo>
                            <a:pt x="379622" y="153095"/>
                          </a:lnTo>
                          <a:lnTo>
                            <a:pt x="361323" y="115911"/>
                          </a:lnTo>
                          <a:cubicBezTo>
                            <a:pt x="326880" y="70690"/>
                            <a:pt x="264548" y="40482"/>
                            <a:pt x="193372" y="40482"/>
                          </a:cubicBezTo>
                          <a:cubicBezTo>
                            <a:pt x="122197" y="40482"/>
                            <a:pt x="59865" y="70690"/>
                            <a:pt x="25422" y="115911"/>
                          </a:cubicBezTo>
                          <a:lnTo>
                            <a:pt x="7123" y="153095"/>
                          </a:lnTo>
                          <a:lnTo>
                            <a:pt x="981" y="140615"/>
                          </a:ln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93" name="楕円 92">
                    <a:extLst>
                      <a:ext uri="{FF2B5EF4-FFF2-40B4-BE49-F238E27FC236}">
                        <a16:creationId xmlns:a16="http://schemas.microsoft.com/office/drawing/2014/main" id="{144DEF5E-39FB-44B1-BB8C-F8549A844EA9}"/>
                      </a:ext>
                    </a:extLst>
                  </p:cNvPr>
                  <p:cNvSpPr/>
                  <p:nvPr/>
                </p:nvSpPr>
                <p:spPr>
                  <a:xfrm>
                    <a:off x="6937210" y="1236225"/>
                    <a:ext cx="93365" cy="113972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grpSp>
              <p:nvGrpSpPr>
                <p:cNvPr id="87" name="グループ化 86">
                  <a:extLst>
                    <a:ext uri="{FF2B5EF4-FFF2-40B4-BE49-F238E27FC236}">
                      <a16:creationId xmlns:a16="http://schemas.microsoft.com/office/drawing/2014/main" id="{8F568B0B-BB43-4A5C-8933-452A5A3D0E37}"/>
                    </a:ext>
                  </a:extLst>
                </p:cNvPr>
                <p:cNvGrpSpPr/>
                <p:nvPr/>
              </p:nvGrpSpPr>
              <p:grpSpPr>
                <a:xfrm>
                  <a:off x="2703533" y="730278"/>
                  <a:ext cx="239692" cy="131193"/>
                  <a:chOff x="6859261" y="1181638"/>
                  <a:chExt cx="251152" cy="168563"/>
                </a:xfrm>
              </p:grpSpPr>
              <p:grpSp>
                <p:nvGrpSpPr>
                  <p:cNvPr id="88" name="グループ化 87">
                    <a:extLst>
                      <a:ext uri="{FF2B5EF4-FFF2-40B4-BE49-F238E27FC236}">
                        <a16:creationId xmlns:a16="http://schemas.microsoft.com/office/drawing/2014/main" id="{35FCF77E-EED8-40C8-8E5F-924264627139}"/>
                      </a:ext>
                    </a:extLst>
                  </p:cNvPr>
                  <p:cNvGrpSpPr/>
                  <p:nvPr/>
                </p:nvGrpSpPr>
                <p:grpSpPr>
                  <a:xfrm>
                    <a:off x="6859261" y="1181638"/>
                    <a:ext cx="251152" cy="163415"/>
                    <a:chOff x="6140438" y="1206535"/>
                    <a:chExt cx="386744" cy="251037"/>
                  </a:xfrm>
                </p:grpSpPr>
                <p:sp>
                  <p:nvSpPr>
                    <p:cNvPr id="90" name="フリーフォーム: 図形 89">
                      <a:extLst>
                        <a:ext uri="{FF2B5EF4-FFF2-40B4-BE49-F238E27FC236}">
                          <a16:creationId xmlns:a16="http://schemas.microsoft.com/office/drawing/2014/main" id="{3981B88A-D784-466B-95C8-357375C773A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5375" y="1220231"/>
                      <a:ext cx="376868" cy="237341"/>
                    </a:xfrm>
                    <a:custGeom>
                      <a:avLst/>
                      <a:gdLst>
                        <a:gd name="connsiteX0" fmla="*/ 193372 w 386744"/>
                        <a:gd name="connsiteY0" fmla="*/ 0 h 265707"/>
                        <a:gd name="connsiteX1" fmla="*/ 385763 w 386744"/>
                        <a:gd name="connsiteY1" fmla="*/ 125092 h 265707"/>
                        <a:gd name="connsiteX2" fmla="*/ 386744 w 386744"/>
                        <a:gd name="connsiteY2" fmla="*/ 132854 h 265707"/>
                        <a:gd name="connsiteX3" fmla="*/ 385763 w 386744"/>
                        <a:gd name="connsiteY3" fmla="*/ 140615 h 265707"/>
                        <a:gd name="connsiteX4" fmla="*/ 193372 w 386744"/>
                        <a:gd name="connsiteY4" fmla="*/ 265707 h 265707"/>
                        <a:gd name="connsiteX5" fmla="*/ 981 w 386744"/>
                        <a:gd name="connsiteY5" fmla="*/ 140615 h 265707"/>
                        <a:gd name="connsiteX6" fmla="*/ 0 w 386744"/>
                        <a:gd name="connsiteY6" fmla="*/ 132854 h 265707"/>
                        <a:gd name="connsiteX7" fmla="*/ 981 w 386744"/>
                        <a:gd name="connsiteY7" fmla="*/ 125092 h 265707"/>
                        <a:gd name="connsiteX8" fmla="*/ 193372 w 386744"/>
                        <a:gd name="connsiteY8" fmla="*/ 0 h 26570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</a:cxnLst>
                      <a:rect l="l" t="t" r="r" b="b"/>
                      <a:pathLst>
                        <a:path w="386744" h="265707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cubicBezTo>
                            <a:pt x="367452" y="212005"/>
                            <a:pt x="288273" y="265707"/>
                            <a:pt x="193372" y="265707"/>
                          </a:cubicBezTo>
                          <a:cubicBezTo>
                            <a:pt x="98472" y="265707"/>
                            <a:pt x="19293" y="212005"/>
                            <a:pt x="981" y="140615"/>
                          </a:cubicBez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91" name="フリーフォーム: 図形 90">
                      <a:extLst>
                        <a:ext uri="{FF2B5EF4-FFF2-40B4-BE49-F238E27FC236}">
                          <a16:creationId xmlns:a16="http://schemas.microsoft.com/office/drawing/2014/main" id="{D898AC9B-0AFE-4526-BC07-24AFB31D05E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140438" y="1206535"/>
                      <a:ext cx="386744" cy="170386"/>
                    </a:xfrm>
                    <a:custGeom>
                      <a:avLst/>
                      <a:gdLst>
                        <a:gd name="connsiteX0" fmla="*/ 193372 w 386744"/>
                        <a:gd name="connsiteY0" fmla="*/ 0 h 153095"/>
                        <a:gd name="connsiteX1" fmla="*/ 385763 w 386744"/>
                        <a:gd name="connsiteY1" fmla="*/ 125092 h 153095"/>
                        <a:gd name="connsiteX2" fmla="*/ 386744 w 386744"/>
                        <a:gd name="connsiteY2" fmla="*/ 132854 h 153095"/>
                        <a:gd name="connsiteX3" fmla="*/ 385763 w 386744"/>
                        <a:gd name="connsiteY3" fmla="*/ 140615 h 153095"/>
                        <a:gd name="connsiteX4" fmla="*/ 379622 w 386744"/>
                        <a:gd name="connsiteY4" fmla="*/ 153095 h 153095"/>
                        <a:gd name="connsiteX5" fmla="*/ 361323 w 386744"/>
                        <a:gd name="connsiteY5" fmla="*/ 115911 h 153095"/>
                        <a:gd name="connsiteX6" fmla="*/ 193372 w 386744"/>
                        <a:gd name="connsiteY6" fmla="*/ 40482 h 153095"/>
                        <a:gd name="connsiteX7" fmla="*/ 25422 w 386744"/>
                        <a:gd name="connsiteY7" fmla="*/ 115911 h 153095"/>
                        <a:gd name="connsiteX8" fmla="*/ 7123 w 386744"/>
                        <a:gd name="connsiteY8" fmla="*/ 153095 h 153095"/>
                        <a:gd name="connsiteX9" fmla="*/ 981 w 386744"/>
                        <a:gd name="connsiteY9" fmla="*/ 140615 h 153095"/>
                        <a:gd name="connsiteX10" fmla="*/ 0 w 386744"/>
                        <a:gd name="connsiteY10" fmla="*/ 132854 h 153095"/>
                        <a:gd name="connsiteX11" fmla="*/ 981 w 386744"/>
                        <a:gd name="connsiteY11" fmla="*/ 125092 h 153095"/>
                        <a:gd name="connsiteX12" fmla="*/ 193372 w 386744"/>
                        <a:gd name="connsiteY12" fmla="*/ 0 h 15309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</a:cxnLst>
                      <a:rect l="l" t="t" r="r" b="b"/>
                      <a:pathLst>
                        <a:path w="386744" h="153095">
                          <a:moveTo>
                            <a:pt x="193372" y="0"/>
                          </a:moveTo>
                          <a:cubicBezTo>
                            <a:pt x="288273" y="0"/>
                            <a:pt x="367452" y="53703"/>
                            <a:pt x="385763" y="125092"/>
                          </a:cubicBezTo>
                          <a:lnTo>
                            <a:pt x="386744" y="132854"/>
                          </a:lnTo>
                          <a:lnTo>
                            <a:pt x="385763" y="140615"/>
                          </a:lnTo>
                          <a:lnTo>
                            <a:pt x="379622" y="153095"/>
                          </a:lnTo>
                          <a:lnTo>
                            <a:pt x="361323" y="115911"/>
                          </a:lnTo>
                          <a:cubicBezTo>
                            <a:pt x="326880" y="70690"/>
                            <a:pt x="264548" y="40482"/>
                            <a:pt x="193372" y="40482"/>
                          </a:cubicBezTo>
                          <a:cubicBezTo>
                            <a:pt x="122197" y="40482"/>
                            <a:pt x="59865" y="70690"/>
                            <a:pt x="25422" y="115911"/>
                          </a:cubicBezTo>
                          <a:lnTo>
                            <a:pt x="7123" y="153095"/>
                          </a:lnTo>
                          <a:lnTo>
                            <a:pt x="981" y="140615"/>
                          </a:lnTo>
                          <a:lnTo>
                            <a:pt x="0" y="132854"/>
                          </a:lnTo>
                          <a:lnTo>
                            <a:pt x="981" y="125092"/>
                          </a:lnTo>
                          <a:cubicBezTo>
                            <a:pt x="19293" y="53703"/>
                            <a:pt x="98472" y="0"/>
                            <a:pt x="193372" y="0"/>
                          </a:cubicBezTo>
                          <a:close/>
                        </a:path>
                      </a:pathLst>
                    </a:custGeom>
                    <a:solidFill>
                      <a:schemeClr val="tx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89" name="楕円 88">
                    <a:extLst>
                      <a:ext uri="{FF2B5EF4-FFF2-40B4-BE49-F238E27FC236}">
                        <a16:creationId xmlns:a16="http://schemas.microsoft.com/office/drawing/2014/main" id="{D6BB47E3-2C5E-4050-B4E8-1D87DADF812F}"/>
                      </a:ext>
                    </a:extLst>
                  </p:cNvPr>
                  <p:cNvSpPr/>
                  <p:nvPr/>
                </p:nvSpPr>
                <p:spPr>
                  <a:xfrm>
                    <a:off x="6937210" y="1236228"/>
                    <a:ext cx="93365" cy="113973"/>
                  </a:xfrm>
                  <a:prstGeom prst="ellipse">
                    <a:avLst/>
                  </a:prstGeom>
                  <a:solidFill>
                    <a:sysClr val="windowText" lastClr="000000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246B8113-5B93-465B-AEC1-11F2D2FDC8B8}"/>
                  </a:ext>
                </a:extLst>
              </p:cNvPr>
              <p:cNvSpPr/>
              <p:nvPr/>
            </p:nvSpPr>
            <p:spPr>
              <a:xfrm flipH="1">
                <a:off x="5022019" y="2247266"/>
                <a:ext cx="411051" cy="245758"/>
              </a:xfrm>
              <a:custGeom>
                <a:avLst/>
                <a:gdLst>
                  <a:gd name="connsiteX0" fmla="*/ 173535 w 411051"/>
                  <a:gd name="connsiteY0" fmla="*/ 0 h 245758"/>
                  <a:gd name="connsiteX1" fmla="*/ 404285 w 411051"/>
                  <a:gd name="connsiteY1" fmla="*/ 0 h 245758"/>
                  <a:gd name="connsiteX2" fmla="*/ 411051 w 411051"/>
                  <a:gd name="connsiteY2" fmla="*/ 1523 h 245758"/>
                  <a:gd name="connsiteX3" fmla="*/ 215308 w 411051"/>
                  <a:gd name="connsiteY3" fmla="*/ 245758 h 245758"/>
                  <a:gd name="connsiteX4" fmla="*/ 0 w 411051"/>
                  <a:gd name="connsiteY4" fmla="*/ 51508 h 245758"/>
                  <a:gd name="connsiteX5" fmla="*/ 48322 w 411051"/>
                  <a:gd name="connsiteY5" fmla="*/ 25280 h 245758"/>
                  <a:gd name="connsiteX6" fmla="*/ 173535 w 411051"/>
                  <a:gd name="connsiteY6" fmla="*/ 0 h 24575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1051" h="245758">
                    <a:moveTo>
                      <a:pt x="173535" y="0"/>
                    </a:moveTo>
                    <a:lnTo>
                      <a:pt x="404285" y="0"/>
                    </a:lnTo>
                    <a:lnTo>
                      <a:pt x="411051" y="1523"/>
                    </a:lnTo>
                    <a:lnTo>
                      <a:pt x="215308" y="245758"/>
                    </a:lnTo>
                    <a:lnTo>
                      <a:pt x="0" y="51508"/>
                    </a:lnTo>
                    <a:lnTo>
                      <a:pt x="48322" y="25280"/>
                    </a:lnTo>
                    <a:cubicBezTo>
                      <a:pt x="86808" y="9002"/>
                      <a:pt x="129120" y="0"/>
                      <a:pt x="173535" y="0"/>
                    </a:cubicBezTo>
                    <a:close/>
                  </a:path>
                </a:pathLst>
              </a:custGeom>
              <a:solidFill>
                <a:schemeClr val="accent4">
                  <a:lumMod val="60000"/>
                  <a:lumOff val="4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67" name="グループ化 366">
              <a:extLst>
                <a:ext uri="{FF2B5EF4-FFF2-40B4-BE49-F238E27FC236}">
                  <a16:creationId xmlns:a16="http://schemas.microsoft.com/office/drawing/2014/main" id="{0A6A8DC0-6807-472E-8FCD-94D0D4D93A65}"/>
                </a:ext>
              </a:extLst>
            </p:cNvPr>
            <p:cNvGrpSpPr/>
            <p:nvPr/>
          </p:nvGrpSpPr>
          <p:grpSpPr>
            <a:xfrm>
              <a:off x="5219204" y="1520987"/>
              <a:ext cx="616645" cy="1559791"/>
              <a:chOff x="2191349" y="1770013"/>
              <a:chExt cx="547517" cy="1384935"/>
            </a:xfrm>
          </p:grpSpPr>
          <p:sp>
            <p:nvSpPr>
              <p:cNvPr id="368" name="フリーフォーム: 図形 367">
                <a:extLst>
                  <a:ext uri="{FF2B5EF4-FFF2-40B4-BE49-F238E27FC236}">
                    <a16:creationId xmlns:a16="http://schemas.microsoft.com/office/drawing/2014/main" id="{D9AF6C5E-40DF-4996-923A-ACB6C0DA82AB}"/>
                  </a:ext>
                </a:extLst>
              </p:cNvPr>
              <p:cNvSpPr/>
              <p:nvPr/>
            </p:nvSpPr>
            <p:spPr>
              <a:xfrm>
                <a:off x="2191349" y="1770013"/>
                <a:ext cx="312172" cy="638176"/>
              </a:xfrm>
              <a:custGeom>
                <a:avLst/>
                <a:gdLst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33827 w 598746"/>
                  <a:gd name="connsiteY13" fmla="*/ 230173 h 682796"/>
                  <a:gd name="connsiteX14" fmla="*/ 122918 w 598746"/>
                  <a:gd name="connsiteY14" fmla="*/ 233840 h 682796"/>
                  <a:gd name="connsiteX15" fmla="*/ 434093 w 598746"/>
                  <a:gd name="connsiteY15" fmla="*/ 203457 h 682796"/>
                  <a:gd name="connsiteX16" fmla="*/ 473272 w 598746"/>
                  <a:gd name="connsiteY16" fmla="*/ 201731 h 682796"/>
                  <a:gd name="connsiteX17" fmla="*/ 480250 w 598746"/>
                  <a:gd name="connsiteY17" fmla="*/ 195049 h 682796"/>
                  <a:gd name="connsiteX18" fmla="*/ 540084 w 598746"/>
                  <a:gd name="connsiteY18" fmla="*/ 113119 h 682796"/>
                  <a:gd name="connsiteX19" fmla="*/ 586551 w 598746"/>
                  <a:gd name="connsiteY19" fmla="*/ 22934 h 682796"/>
                  <a:gd name="connsiteX20" fmla="*/ 593633 w 598746"/>
                  <a:gd name="connsiteY20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4722 w 598746"/>
                  <a:gd name="connsiteY12" fmla="*/ 228187 h 682796"/>
                  <a:gd name="connsiteX13" fmla="*/ 122918 w 598746"/>
                  <a:gd name="connsiteY13" fmla="*/ 233840 h 682796"/>
                  <a:gd name="connsiteX14" fmla="*/ 434093 w 598746"/>
                  <a:gd name="connsiteY14" fmla="*/ 203457 h 682796"/>
                  <a:gd name="connsiteX15" fmla="*/ 473272 w 598746"/>
                  <a:gd name="connsiteY15" fmla="*/ 201731 h 682796"/>
                  <a:gd name="connsiteX16" fmla="*/ 480250 w 598746"/>
                  <a:gd name="connsiteY16" fmla="*/ 195049 h 682796"/>
                  <a:gd name="connsiteX17" fmla="*/ 540084 w 598746"/>
                  <a:gd name="connsiteY17" fmla="*/ 113119 h 682796"/>
                  <a:gd name="connsiteX18" fmla="*/ 586551 w 598746"/>
                  <a:gd name="connsiteY18" fmla="*/ 22934 h 682796"/>
                  <a:gd name="connsiteX19" fmla="*/ 593633 w 598746"/>
                  <a:gd name="connsiteY19" fmla="*/ 0 h 682796"/>
                  <a:gd name="connsiteX0" fmla="*/ 593633 w 598746"/>
                  <a:gd name="connsiteY0" fmla="*/ 0 h 682796"/>
                  <a:gd name="connsiteX1" fmla="*/ 598746 w 598746"/>
                  <a:gd name="connsiteY1" fmla="*/ 57619 h 682796"/>
                  <a:gd name="connsiteX2" fmla="*/ 589682 w 598746"/>
                  <a:gd name="connsiteY2" fmla="*/ 114797 h 682796"/>
                  <a:gd name="connsiteX3" fmla="*/ 558519 w 598746"/>
                  <a:gd name="connsiteY3" fmla="*/ 211345 h 682796"/>
                  <a:gd name="connsiteX4" fmla="*/ 550988 w 598746"/>
                  <a:gd name="connsiteY4" fmla="*/ 225517 h 682796"/>
                  <a:gd name="connsiteX5" fmla="*/ 553472 w 598746"/>
                  <a:gd name="connsiteY5" fmla="*/ 227418 h 682796"/>
                  <a:gd name="connsiteX6" fmla="*/ 562351 w 598746"/>
                  <a:gd name="connsiteY6" fmla="*/ 263167 h 682796"/>
                  <a:gd name="connsiteX7" fmla="*/ 118298 w 598746"/>
                  <a:gd name="connsiteY7" fmla="*/ 682796 h 682796"/>
                  <a:gd name="connsiteX8" fmla="*/ 78828 w 598746"/>
                  <a:gd name="connsiteY8" fmla="*/ 676978 h 682796"/>
                  <a:gd name="connsiteX9" fmla="*/ 72620 w 598746"/>
                  <a:gd name="connsiteY9" fmla="*/ 667345 h 682796"/>
                  <a:gd name="connsiteX10" fmla="*/ 0 w 598746"/>
                  <a:gd name="connsiteY10" fmla="*/ 362984 h 682796"/>
                  <a:gd name="connsiteX11" fmla="*/ 8639 w 598746"/>
                  <a:gd name="connsiteY11" fmla="*/ 253275 h 682796"/>
                  <a:gd name="connsiteX12" fmla="*/ 122918 w 598746"/>
                  <a:gd name="connsiteY12" fmla="*/ 233840 h 682796"/>
                  <a:gd name="connsiteX13" fmla="*/ 434093 w 598746"/>
                  <a:gd name="connsiteY13" fmla="*/ 203457 h 682796"/>
                  <a:gd name="connsiteX14" fmla="*/ 473272 w 598746"/>
                  <a:gd name="connsiteY14" fmla="*/ 201731 h 682796"/>
                  <a:gd name="connsiteX15" fmla="*/ 480250 w 598746"/>
                  <a:gd name="connsiteY15" fmla="*/ 195049 h 682796"/>
                  <a:gd name="connsiteX16" fmla="*/ 540084 w 598746"/>
                  <a:gd name="connsiteY16" fmla="*/ 113119 h 682796"/>
                  <a:gd name="connsiteX17" fmla="*/ 586551 w 598746"/>
                  <a:gd name="connsiteY17" fmla="*/ 22934 h 682796"/>
                  <a:gd name="connsiteX18" fmla="*/ 593633 w 598746"/>
                  <a:gd name="connsiteY18" fmla="*/ 0 h 682796"/>
                  <a:gd name="connsiteX0" fmla="*/ 594874 w 599987"/>
                  <a:gd name="connsiteY0" fmla="*/ 0 h 682796"/>
                  <a:gd name="connsiteX1" fmla="*/ 599987 w 599987"/>
                  <a:gd name="connsiteY1" fmla="*/ 57619 h 682796"/>
                  <a:gd name="connsiteX2" fmla="*/ 590923 w 599987"/>
                  <a:gd name="connsiteY2" fmla="*/ 114797 h 682796"/>
                  <a:gd name="connsiteX3" fmla="*/ 559760 w 599987"/>
                  <a:gd name="connsiteY3" fmla="*/ 211345 h 682796"/>
                  <a:gd name="connsiteX4" fmla="*/ 552229 w 599987"/>
                  <a:gd name="connsiteY4" fmla="*/ 225517 h 682796"/>
                  <a:gd name="connsiteX5" fmla="*/ 554713 w 599987"/>
                  <a:gd name="connsiteY5" fmla="*/ 227418 h 682796"/>
                  <a:gd name="connsiteX6" fmla="*/ 563592 w 599987"/>
                  <a:gd name="connsiteY6" fmla="*/ 263167 h 682796"/>
                  <a:gd name="connsiteX7" fmla="*/ 119539 w 599987"/>
                  <a:gd name="connsiteY7" fmla="*/ 682796 h 682796"/>
                  <a:gd name="connsiteX8" fmla="*/ 80069 w 599987"/>
                  <a:gd name="connsiteY8" fmla="*/ 676978 h 682796"/>
                  <a:gd name="connsiteX9" fmla="*/ 73861 w 599987"/>
                  <a:gd name="connsiteY9" fmla="*/ 667345 h 682796"/>
                  <a:gd name="connsiteX10" fmla="*/ 1241 w 599987"/>
                  <a:gd name="connsiteY10" fmla="*/ 362984 h 682796"/>
                  <a:gd name="connsiteX11" fmla="*/ 124159 w 599987"/>
                  <a:gd name="connsiteY11" fmla="*/ 233840 h 682796"/>
                  <a:gd name="connsiteX12" fmla="*/ 435334 w 599987"/>
                  <a:gd name="connsiteY12" fmla="*/ 203457 h 682796"/>
                  <a:gd name="connsiteX13" fmla="*/ 474513 w 599987"/>
                  <a:gd name="connsiteY13" fmla="*/ 201731 h 682796"/>
                  <a:gd name="connsiteX14" fmla="*/ 481491 w 599987"/>
                  <a:gd name="connsiteY14" fmla="*/ 195049 h 682796"/>
                  <a:gd name="connsiteX15" fmla="*/ 541325 w 599987"/>
                  <a:gd name="connsiteY15" fmla="*/ 113119 h 682796"/>
                  <a:gd name="connsiteX16" fmla="*/ 587792 w 599987"/>
                  <a:gd name="connsiteY16" fmla="*/ 22934 h 682796"/>
                  <a:gd name="connsiteX17" fmla="*/ 594874 w 599987"/>
                  <a:gd name="connsiteY17" fmla="*/ 0 h 682796"/>
                  <a:gd name="connsiteX0" fmla="*/ 614168 w 619281"/>
                  <a:gd name="connsiteY0" fmla="*/ 0 h 682796"/>
                  <a:gd name="connsiteX1" fmla="*/ 619281 w 619281"/>
                  <a:gd name="connsiteY1" fmla="*/ 57619 h 682796"/>
                  <a:gd name="connsiteX2" fmla="*/ 610217 w 619281"/>
                  <a:gd name="connsiteY2" fmla="*/ 114797 h 682796"/>
                  <a:gd name="connsiteX3" fmla="*/ 579054 w 619281"/>
                  <a:gd name="connsiteY3" fmla="*/ 211345 h 682796"/>
                  <a:gd name="connsiteX4" fmla="*/ 571523 w 619281"/>
                  <a:gd name="connsiteY4" fmla="*/ 225517 h 682796"/>
                  <a:gd name="connsiteX5" fmla="*/ 574007 w 619281"/>
                  <a:gd name="connsiteY5" fmla="*/ 227418 h 682796"/>
                  <a:gd name="connsiteX6" fmla="*/ 582886 w 619281"/>
                  <a:gd name="connsiteY6" fmla="*/ 263167 h 682796"/>
                  <a:gd name="connsiteX7" fmla="*/ 138833 w 619281"/>
                  <a:gd name="connsiteY7" fmla="*/ 682796 h 682796"/>
                  <a:gd name="connsiteX8" fmla="*/ 99363 w 619281"/>
                  <a:gd name="connsiteY8" fmla="*/ 676978 h 682796"/>
                  <a:gd name="connsiteX9" fmla="*/ 93155 w 619281"/>
                  <a:gd name="connsiteY9" fmla="*/ 667345 h 682796"/>
                  <a:gd name="connsiteX10" fmla="*/ 20535 w 619281"/>
                  <a:gd name="connsiteY10" fmla="*/ 362984 h 682796"/>
                  <a:gd name="connsiteX11" fmla="*/ 454628 w 619281"/>
                  <a:gd name="connsiteY11" fmla="*/ 203457 h 682796"/>
                  <a:gd name="connsiteX12" fmla="*/ 493807 w 619281"/>
                  <a:gd name="connsiteY12" fmla="*/ 201731 h 682796"/>
                  <a:gd name="connsiteX13" fmla="*/ 500785 w 619281"/>
                  <a:gd name="connsiteY13" fmla="*/ 195049 h 682796"/>
                  <a:gd name="connsiteX14" fmla="*/ 560619 w 619281"/>
                  <a:gd name="connsiteY14" fmla="*/ 113119 h 682796"/>
                  <a:gd name="connsiteX15" fmla="*/ 607086 w 619281"/>
                  <a:gd name="connsiteY15" fmla="*/ 22934 h 682796"/>
                  <a:gd name="connsiteX16" fmla="*/ 614168 w 619281"/>
                  <a:gd name="connsiteY16" fmla="*/ 0 h 682796"/>
                  <a:gd name="connsiteX0" fmla="*/ 536193 w 541306"/>
                  <a:gd name="connsiteY0" fmla="*/ 0 h 682796"/>
                  <a:gd name="connsiteX1" fmla="*/ 541306 w 541306"/>
                  <a:gd name="connsiteY1" fmla="*/ 57619 h 682796"/>
                  <a:gd name="connsiteX2" fmla="*/ 532242 w 541306"/>
                  <a:gd name="connsiteY2" fmla="*/ 114797 h 682796"/>
                  <a:gd name="connsiteX3" fmla="*/ 501079 w 541306"/>
                  <a:gd name="connsiteY3" fmla="*/ 211345 h 682796"/>
                  <a:gd name="connsiteX4" fmla="*/ 493548 w 541306"/>
                  <a:gd name="connsiteY4" fmla="*/ 225517 h 682796"/>
                  <a:gd name="connsiteX5" fmla="*/ 496032 w 541306"/>
                  <a:gd name="connsiteY5" fmla="*/ 227418 h 682796"/>
                  <a:gd name="connsiteX6" fmla="*/ 504911 w 541306"/>
                  <a:gd name="connsiteY6" fmla="*/ 263167 h 682796"/>
                  <a:gd name="connsiteX7" fmla="*/ 60858 w 541306"/>
                  <a:gd name="connsiteY7" fmla="*/ 682796 h 682796"/>
                  <a:gd name="connsiteX8" fmla="*/ 21388 w 541306"/>
                  <a:gd name="connsiteY8" fmla="*/ 676978 h 682796"/>
                  <a:gd name="connsiteX9" fmla="*/ 15180 w 541306"/>
                  <a:gd name="connsiteY9" fmla="*/ 667345 h 682796"/>
                  <a:gd name="connsiteX10" fmla="*/ 96594 w 541306"/>
                  <a:gd name="connsiteY10" fmla="*/ 358222 h 682796"/>
                  <a:gd name="connsiteX11" fmla="*/ 376653 w 541306"/>
                  <a:gd name="connsiteY11" fmla="*/ 203457 h 682796"/>
                  <a:gd name="connsiteX12" fmla="*/ 415832 w 541306"/>
                  <a:gd name="connsiteY12" fmla="*/ 201731 h 682796"/>
                  <a:gd name="connsiteX13" fmla="*/ 422810 w 541306"/>
                  <a:gd name="connsiteY13" fmla="*/ 195049 h 682796"/>
                  <a:gd name="connsiteX14" fmla="*/ 482644 w 541306"/>
                  <a:gd name="connsiteY14" fmla="*/ 113119 h 682796"/>
                  <a:gd name="connsiteX15" fmla="*/ 529111 w 541306"/>
                  <a:gd name="connsiteY15" fmla="*/ 22934 h 682796"/>
                  <a:gd name="connsiteX16" fmla="*/ 536193 w 541306"/>
                  <a:gd name="connsiteY16" fmla="*/ 0 h 682796"/>
                  <a:gd name="connsiteX0" fmla="*/ 539158 w 544271"/>
                  <a:gd name="connsiteY0" fmla="*/ 0 h 682796"/>
                  <a:gd name="connsiteX1" fmla="*/ 544271 w 544271"/>
                  <a:gd name="connsiteY1" fmla="*/ 57619 h 682796"/>
                  <a:gd name="connsiteX2" fmla="*/ 535207 w 544271"/>
                  <a:gd name="connsiteY2" fmla="*/ 114797 h 682796"/>
                  <a:gd name="connsiteX3" fmla="*/ 504044 w 544271"/>
                  <a:gd name="connsiteY3" fmla="*/ 211345 h 682796"/>
                  <a:gd name="connsiteX4" fmla="*/ 496513 w 544271"/>
                  <a:gd name="connsiteY4" fmla="*/ 225517 h 682796"/>
                  <a:gd name="connsiteX5" fmla="*/ 498997 w 544271"/>
                  <a:gd name="connsiteY5" fmla="*/ 227418 h 682796"/>
                  <a:gd name="connsiteX6" fmla="*/ 507876 w 544271"/>
                  <a:gd name="connsiteY6" fmla="*/ 263167 h 682796"/>
                  <a:gd name="connsiteX7" fmla="*/ 63823 w 544271"/>
                  <a:gd name="connsiteY7" fmla="*/ 682796 h 682796"/>
                  <a:gd name="connsiteX8" fmla="*/ 24353 w 544271"/>
                  <a:gd name="connsiteY8" fmla="*/ 676978 h 682796"/>
                  <a:gd name="connsiteX9" fmla="*/ 18145 w 544271"/>
                  <a:gd name="connsiteY9" fmla="*/ 667345 h 682796"/>
                  <a:gd name="connsiteX10" fmla="*/ 99559 w 544271"/>
                  <a:gd name="connsiteY10" fmla="*/ 358222 h 682796"/>
                  <a:gd name="connsiteX11" fmla="*/ 379618 w 544271"/>
                  <a:gd name="connsiteY11" fmla="*/ 203457 h 682796"/>
                  <a:gd name="connsiteX12" fmla="*/ 418797 w 544271"/>
                  <a:gd name="connsiteY12" fmla="*/ 201731 h 682796"/>
                  <a:gd name="connsiteX13" fmla="*/ 425775 w 544271"/>
                  <a:gd name="connsiteY13" fmla="*/ 195049 h 682796"/>
                  <a:gd name="connsiteX14" fmla="*/ 485609 w 544271"/>
                  <a:gd name="connsiteY14" fmla="*/ 113119 h 682796"/>
                  <a:gd name="connsiteX15" fmla="*/ 532076 w 544271"/>
                  <a:gd name="connsiteY15" fmla="*/ 22934 h 682796"/>
                  <a:gd name="connsiteX16" fmla="*/ 539158 w 544271"/>
                  <a:gd name="connsiteY16" fmla="*/ 0 h 682796"/>
                  <a:gd name="connsiteX0" fmla="*/ 514804 w 519917"/>
                  <a:gd name="connsiteY0" fmla="*/ 0 h 682796"/>
                  <a:gd name="connsiteX1" fmla="*/ 519917 w 519917"/>
                  <a:gd name="connsiteY1" fmla="*/ 57619 h 682796"/>
                  <a:gd name="connsiteX2" fmla="*/ 510853 w 519917"/>
                  <a:gd name="connsiteY2" fmla="*/ 114797 h 682796"/>
                  <a:gd name="connsiteX3" fmla="*/ 479690 w 519917"/>
                  <a:gd name="connsiteY3" fmla="*/ 211345 h 682796"/>
                  <a:gd name="connsiteX4" fmla="*/ 472159 w 519917"/>
                  <a:gd name="connsiteY4" fmla="*/ 225517 h 682796"/>
                  <a:gd name="connsiteX5" fmla="*/ 474643 w 519917"/>
                  <a:gd name="connsiteY5" fmla="*/ 227418 h 682796"/>
                  <a:gd name="connsiteX6" fmla="*/ 483522 w 519917"/>
                  <a:gd name="connsiteY6" fmla="*/ 263167 h 682796"/>
                  <a:gd name="connsiteX7" fmla="*/ 39469 w 519917"/>
                  <a:gd name="connsiteY7" fmla="*/ 682796 h 682796"/>
                  <a:gd name="connsiteX8" fmla="*/ -1 w 519917"/>
                  <a:gd name="connsiteY8" fmla="*/ 676978 h 682796"/>
                  <a:gd name="connsiteX9" fmla="*/ 75205 w 519917"/>
                  <a:gd name="connsiteY9" fmla="*/ 358222 h 682796"/>
                  <a:gd name="connsiteX10" fmla="*/ 355264 w 519917"/>
                  <a:gd name="connsiteY10" fmla="*/ 203457 h 682796"/>
                  <a:gd name="connsiteX11" fmla="*/ 394443 w 519917"/>
                  <a:gd name="connsiteY11" fmla="*/ 201731 h 682796"/>
                  <a:gd name="connsiteX12" fmla="*/ 401421 w 519917"/>
                  <a:gd name="connsiteY12" fmla="*/ 195049 h 682796"/>
                  <a:gd name="connsiteX13" fmla="*/ 461255 w 519917"/>
                  <a:gd name="connsiteY13" fmla="*/ 113119 h 682796"/>
                  <a:gd name="connsiteX14" fmla="*/ 507722 w 519917"/>
                  <a:gd name="connsiteY14" fmla="*/ 22934 h 682796"/>
                  <a:gd name="connsiteX15" fmla="*/ 514804 w 519917"/>
                  <a:gd name="connsiteY15" fmla="*/ 0 h 682796"/>
                  <a:gd name="connsiteX0" fmla="*/ 475334 w 480447"/>
                  <a:gd name="connsiteY0" fmla="*/ 0 h 682796"/>
                  <a:gd name="connsiteX1" fmla="*/ 480447 w 480447"/>
                  <a:gd name="connsiteY1" fmla="*/ 57619 h 682796"/>
                  <a:gd name="connsiteX2" fmla="*/ 471383 w 480447"/>
                  <a:gd name="connsiteY2" fmla="*/ 114797 h 682796"/>
                  <a:gd name="connsiteX3" fmla="*/ 440220 w 480447"/>
                  <a:gd name="connsiteY3" fmla="*/ 211345 h 682796"/>
                  <a:gd name="connsiteX4" fmla="*/ 432689 w 480447"/>
                  <a:gd name="connsiteY4" fmla="*/ 225517 h 682796"/>
                  <a:gd name="connsiteX5" fmla="*/ 435173 w 480447"/>
                  <a:gd name="connsiteY5" fmla="*/ 227418 h 682796"/>
                  <a:gd name="connsiteX6" fmla="*/ 444052 w 480447"/>
                  <a:gd name="connsiteY6" fmla="*/ 263167 h 682796"/>
                  <a:gd name="connsiteX7" fmla="*/ -1 w 480447"/>
                  <a:gd name="connsiteY7" fmla="*/ 682796 h 682796"/>
                  <a:gd name="connsiteX8" fmla="*/ 35735 w 480447"/>
                  <a:gd name="connsiteY8" fmla="*/ 358222 h 682796"/>
                  <a:gd name="connsiteX9" fmla="*/ 315794 w 480447"/>
                  <a:gd name="connsiteY9" fmla="*/ 203457 h 682796"/>
                  <a:gd name="connsiteX10" fmla="*/ 354973 w 480447"/>
                  <a:gd name="connsiteY10" fmla="*/ 201731 h 682796"/>
                  <a:gd name="connsiteX11" fmla="*/ 361951 w 480447"/>
                  <a:gd name="connsiteY11" fmla="*/ 195049 h 682796"/>
                  <a:gd name="connsiteX12" fmla="*/ 421785 w 480447"/>
                  <a:gd name="connsiteY12" fmla="*/ 113119 h 682796"/>
                  <a:gd name="connsiteX13" fmla="*/ 468252 w 480447"/>
                  <a:gd name="connsiteY13" fmla="*/ 22934 h 682796"/>
                  <a:gd name="connsiteX14" fmla="*/ 475334 w 480447"/>
                  <a:gd name="connsiteY14" fmla="*/ 0 h 682796"/>
                  <a:gd name="connsiteX0" fmla="*/ 494254 w 499367"/>
                  <a:gd name="connsiteY0" fmla="*/ 0 h 682796"/>
                  <a:gd name="connsiteX1" fmla="*/ 499367 w 499367"/>
                  <a:gd name="connsiteY1" fmla="*/ 57619 h 682796"/>
                  <a:gd name="connsiteX2" fmla="*/ 490303 w 499367"/>
                  <a:gd name="connsiteY2" fmla="*/ 114797 h 682796"/>
                  <a:gd name="connsiteX3" fmla="*/ 459140 w 499367"/>
                  <a:gd name="connsiteY3" fmla="*/ 211345 h 682796"/>
                  <a:gd name="connsiteX4" fmla="*/ 451609 w 499367"/>
                  <a:gd name="connsiteY4" fmla="*/ 225517 h 682796"/>
                  <a:gd name="connsiteX5" fmla="*/ 454093 w 499367"/>
                  <a:gd name="connsiteY5" fmla="*/ 227418 h 682796"/>
                  <a:gd name="connsiteX6" fmla="*/ 462972 w 499367"/>
                  <a:gd name="connsiteY6" fmla="*/ 263167 h 682796"/>
                  <a:gd name="connsiteX7" fmla="*/ 18919 w 499367"/>
                  <a:gd name="connsiteY7" fmla="*/ 682796 h 682796"/>
                  <a:gd name="connsiteX8" fmla="*/ 54655 w 499367"/>
                  <a:gd name="connsiteY8" fmla="*/ 358222 h 682796"/>
                  <a:gd name="connsiteX9" fmla="*/ 334714 w 499367"/>
                  <a:gd name="connsiteY9" fmla="*/ 203457 h 682796"/>
                  <a:gd name="connsiteX10" fmla="*/ 373893 w 499367"/>
                  <a:gd name="connsiteY10" fmla="*/ 201731 h 682796"/>
                  <a:gd name="connsiteX11" fmla="*/ 380871 w 499367"/>
                  <a:gd name="connsiteY11" fmla="*/ 195049 h 682796"/>
                  <a:gd name="connsiteX12" fmla="*/ 440705 w 499367"/>
                  <a:gd name="connsiteY12" fmla="*/ 113119 h 682796"/>
                  <a:gd name="connsiteX13" fmla="*/ 487172 w 499367"/>
                  <a:gd name="connsiteY13" fmla="*/ 22934 h 682796"/>
                  <a:gd name="connsiteX14" fmla="*/ 494254 w 499367"/>
                  <a:gd name="connsiteY14" fmla="*/ 0 h 682796"/>
                  <a:gd name="connsiteX0" fmla="*/ 521293 w 526406"/>
                  <a:gd name="connsiteY0" fmla="*/ 0 h 683430"/>
                  <a:gd name="connsiteX1" fmla="*/ 526406 w 526406"/>
                  <a:gd name="connsiteY1" fmla="*/ 57619 h 683430"/>
                  <a:gd name="connsiteX2" fmla="*/ 517342 w 526406"/>
                  <a:gd name="connsiteY2" fmla="*/ 114797 h 683430"/>
                  <a:gd name="connsiteX3" fmla="*/ 486179 w 526406"/>
                  <a:gd name="connsiteY3" fmla="*/ 211345 h 683430"/>
                  <a:gd name="connsiteX4" fmla="*/ 478648 w 526406"/>
                  <a:gd name="connsiteY4" fmla="*/ 225517 h 683430"/>
                  <a:gd name="connsiteX5" fmla="*/ 481132 w 526406"/>
                  <a:gd name="connsiteY5" fmla="*/ 227418 h 683430"/>
                  <a:gd name="connsiteX6" fmla="*/ 490011 w 526406"/>
                  <a:gd name="connsiteY6" fmla="*/ 263167 h 683430"/>
                  <a:gd name="connsiteX7" fmla="*/ 45958 w 526406"/>
                  <a:gd name="connsiteY7" fmla="*/ 682796 h 683430"/>
                  <a:gd name="connsiteX8" fmla="*/ 81694 w 526406"/>
                  <a:gd name="connsiteY8" fmla="*/ 358222 h 683430"/>
                  <a:gd name="connsiteX9" fmla="*/ 361753 w 526406"/>
                  <a:gd name="connsiteY9" fmla="*/ 203457 h 683430"/>
                  <a:gd name="connsiteX10" fmla="*/ 400932 w 526406"/>
                  <a:gd name="connsiteY10" fmla="*/ 201731 h 683430"/>
                  <a:gd name="connsiteX11" fmla="*/ 407910 w 526406"/>
                  <a:gd name="connsiteY11" fmla="*/ 195049 h 683430"/>
                  <a:gd name="connsiteX12" fmla="*/ 467744 w 526406"/>
                  <a:gd name="connsiteY12" fmla="*/ 113119 h 683430"/>
                  <a:gd name="connsiteX13" fmla="*/ 514211 w 526406"/>
                  <a:gd name="connsiteY13" fmla="*/ 22934 h 683430"/>
                  <a:gd name="connsiteX14" fmla="*/ 521293 w 526406"/>
                  <a:gd name="connsiteY14" fmla="*/ 0 h 683430"/>
                  <a:gd name="connsiteX0" fmla="*/ 458831 w 463944"/>
                  <a:gd name="connsiteY0" fmla="*/ 0 h 633420"/>
                  <a:gd name="connsiteX1" fmla="*/ 463944 w 463944"/>
                  <a:gd name="connsiteY1" fmla="*/ 57619 h 633420"/>
                  <a:gd name="connsiteX2" fmla="*/ 454880 w 463944"/>
                  <a:gd name="connsiteY2" fmla="*/ 114797 h 633420"/>
                  <a:gd name="connsiteX3" fmla="*/ 423717 w 463944"/>
                  <a:gd name="connsiteY3" fmla="*/ 211345 h 633420"/>
                  <a:gd name="connsiteX4" fmla="*/ 416186 w 463944"/>
                  <a:gd name="connsiteY4" fmla="*/ 225517 h 633420"/>
                  <a:gd name="connsiteX5" fmla="*/ 418670 w 463944"/>
                  <a:gd name="connsiteY5" fmla="*/ 227418 h 633420"/>
                  <a:gd name="connsiteX6" fmla="*/ 427549 w 463944"/>
                  <a:gd name="connsiteY6" fmla="*/ 263167 h 633420"/>
                  <a:gd name="connsiteX7" fmla="*/ 66150 w 463944"/>
                  <a:gd name="connsiteY7" fmla="*/ 632790 h 633420"/>
                  <a:gd name="connsiteX8" fmla="*/ 19232 w 463944"/>
                  <a:gd name="connsiteY8" fmla="*/ 358222 h 633420"/>
                  <a:gd name="connsiteX9" fmla="*/ 299291 w 463944"/>
                  <a:gd name="connsiteY9" fmla="*/ 203457 h 633420"/>
                  <a:gd name="connsiteX10" fmla="*/ 338470 w 463944"/>
                  <a:gd name="connsiteY10" fmla="*/ 201731 h 633420"/>
                  <a:gd name="connsiteX11" fmla="*/ 345448 w 463944"/>
                  <a:gd name="connsiteY11" fmla="*/ 195049 h 633420"/>
                  <a:gd name="connsiteX12" fmla="*/ 405282 w 463944"/>
                  <a:gd name="connsiteY12" fmla="*/ 113119 h 633420"/>
                  <a:gd name="connsiteX13" fmla="*/ 451749 w 463944"/>
                  <a:gd name="connsiteY13" fmla="*/ 22934 h 633420"/>
                  <a:gd name="connsiteX14" fmla="*/ 458831 w 463944"/>
                  <a:gd name="connsiteY14" fmla="*/ 0 h 633420"/>
                  <a:gd name="connsiteX0" fmla="*/ 471623 w 476736"/>
                  <a:gd name="connsiteY0" fmla="*/ 0 h 638176"/>
                  <a:gd name="connsiteX1" fmla="*/ 476736 w 476736"/>
                  <a:gd name="connsiteY1" fmla="*/ 57619 h 638176"/>
                  <a:gd name="connsiteX2" fmla="*/ 467672 w 476736"/>
                  <a:gd name="connsiteY2" fmla="*/ 114797 h 638176"/>
                  <a:gd name="connsiteX3" fmla="*/ 436509 w 476736"/>
                  <a:gd name="connsiteY3" fmla="*/ 211345 h 638176"/>
                  <a:gd name="connsiteX4" fmla="*/ 428978 w 476736"/>
                  <a:gd name="connsiteY4" fmla="*/ 225517 h 638176"/>
                  <a:gd name="connsiteX5" fmla="*/ 431462 w 476736"/>
                  <a:gd name="connsiteY5" fmla="*/ 227418 h 638176"/>
                  <a:gd name="connsiteX6" fmla="*/ 440341 w 476736"/>
                  <a:gd name="connsiteY6" fmla="*/ 263167 h 638176"/>
                  <a:gd name="connsiteX7" fmla="*/ 48887 w 476736"/>
                  <a:gd name="connsiteY7" fmla="*/ 637553 h 638176"/>
                  <a:gd name="connsiteX8" fmla="*/ 32024 w 476736"/>
                  <a:gd name="connsiteY8" fmla="*/ 358222 h 638176"/>
                  <a:gd name="connsiteX9" fmla="*/ 312083 w 476736"/>
                  <a:gd name="connsiteY9" fmla="*/ 203457 h 638176"/>
                  <a:gd name="connsiteX10" fmla="*/ 351262 w 476736"/>
                  <a:gd name="connsiteY10" fmla="*/ 201731 h 638176"/>
                  <a:gd name="connsiteX11" fmla="*/ 358240 w 476736"/>
                  <a:gd name="connsiteY11" fmla="*/ 195049 h 638176"/>
                  <a:gd name="connsiteX12" fmla="*/ 418074 w 476736"/>
                  <a:gd name="connsiteY12" fmla="*/ 113119 h 638176"/>
                  <a:gd name="connsiteX13" fmla="*/ 464541 w 476736"/>
                  <a:gd name="connsiteY13" fmla="*/ 22934 h 638176"/>
                  <a:gd name="connsiteX14" fmla="*/ 471623 w 476736"/>
                  <a:gd name="connsiteY14" fmla="*/ 0 h 638176"/>
                  <a:gd name="connsiteX0" fmla="*/ 487403 w 492516"/>
                  <a:gd name="connsiteY0" fmla="*/ 0 h 638176"/>
                  <a:gd name="connsiteX1" fmla="*/ 492516 w 492516"/>
                  <a:gd name="connsiteY1" fmla="*/ 57619 h 638176"/>
                  <a:gd name="connsiteX2" fmla="*/ 483452 w 492516"/>
                  <a:gd name="connsiteY2" fmla="*/ 114797 h 638176"/>
                  <a:gd name="connsiteX3" fmla="*/ 452289 w 492516"/>
                  <a:gd name="connsiteY3" fmla="*/ 211345 h 638176"/>
                  <a:gd name="connsiteX4" fmla="*/ 444758 w 492516"/>
                  <a:gd name="connsiteY4" fmla="*/ 225517 h 638176"/>
                  <a:gd name="connsiteX5" fmla="*/ 447242 w 492516"/>
                  <a:gd name="connsiteY5" fmla="*/ 227418 h 638176"/>
                  <a:gd name="connsiteX6" fmla="*/ 456121 w 492516"/>
                  <a:gd name="connsiteY6" fmla="*/ 263167 h 638176"/>
                  <a:gd name="connsiteX7" fmla="*/ 64667 w 492516"/>
                  <a:gd name="connsiteY7" fmla="*/ 637553 h 638176"/>
                  <a:gd name="connsiteX8" fmla="*/ 47804 w 492516"/>
                  <a:gd name="connsiteY8" fmla="*/ 358222 h 638176"/>
                  <a:gd name="connsiteX9" fmla="*/ 327863 w 492516"/>
                  <a:gd name="connsiteY9" fmla="*/ 203457 h 638176"/>
                  <a:gd name="connsiteX10" fmla="*/ 367042 w 492516"/>
                  <a:gd name="connsiteY10" fmla="*/ 201731 h 638176"/>
                  <a:gd name="connsiteX11" fmla="*/ 374020 w 492516"/>
                  <a:gd name="connsiteY11" fmla="*/ 195049 h 638176"/>
                  <a:gd name="connsiteX12" fmla="*/ 433854 w 492516"/>
                  <a:gd name="connsiteY12" fmla="*/ 113119 h 638176"/>
                  <a:gd name="connsiteX13" fmla="*/ 480321 w 492516"/>
                  <a:gd name="connsiteY13" fmla="*/ 22934 h 638176"/>
                  <a:gd name="connsiteX14" fmla="*/ 487403 w 492516"/>
                  <a:gd name="connsiteY14" fmla="*/ 0 h 6381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492516" h="638176">
                    <a:moveTo>
                      <a:pt x="487403" y="0"/>
                    </a:moveTo>
                    <a:lnTo>
                      <a:pt x="492516" y="57619"/>
                    </a:lnTo>
                    <a:lnTo>
                      <a:pt x="483452" y="114797"/>
                    </a:lnTo>
                    <a:cubicBezTo>
                      <a:pt x="475108" y="149692"/>
                      <a:pt x="464439" y="182285"/>
                      <a:pt x="452289" y="211345"/>
                    </a:cubicBezTo>
                    <a:lnTo>
                      <a:pt x="444758" y="225517"/>
                    </a:lnTo>
                    <a:lnTo>
                      <a:pt x="447242" y="227418"/>
                    </a:lnTo>
                    <a:cubicBezTo>
                      <a:pt x="453066" y="236432"/>
                      <a:pt x="519883" y="194811"/>
                      <a:pt x="456121" y="263167"/>
                    </a:cubicBezTo>
                    <a:cubicBezTo>
                      <a:pt x="392359" y="331523"/>
                      <a:pt x="169550" y="654221"/>
                      <a:pt x="64667" y="637553"/>
                    </a:cubicBezTo>
                    <a:cubicBezTo>
                      <a:pt x="-40216" y="620885"/>
                      <a:pt x="3938" y="430571"/>
                      <a:pt x="47804" y="358222"/>
                    </a:cubicBezTo>
                    <a:cubicBezTo>
                      <a:pt x="91670" y="285873"/>
                      <a:pt x="248984" y="230332"/>
                      <a:pt x="327863" y="203457"/>
                    </a:cubicBezTo>
                    <a:lnTo>
                      <a:pt x="367042" y="201731"/>
                    </a:lnTo>
                    <a:lnTo>
                      <a:pt x="374020" y="195049"/>
                    </a:lnTo>
                    <a:cubicBezTo>
                      <a:pt x="394659" y="171256"/>
                      <a:pt x="415000" y="143645"/>
                      <a:pt x="433854" y="113119"/>
                    </a:cubicBezTo>
                    <a:cubicBezTo>
                      <a:pt x="452707" y="82593"/>
                      <a:pt x="468288" y="52042"/>
                      <a:pt x="480321" y="22934"/>
                    </a:cubicBezTo>
                    <a:lnTo>
                      <a:pt x="487403" y="0"/>
                    </a:lnTo>
                    <a:close/>
                  </a:path>
                </a:pathLst>
              </a:custGeom>
              <a:gradFill>
                <a:gsLst>
                  <a:gs pos="50000">
                    <a:schemeClr val="accent1">
                      <a:lumMod val="5000"/>
                      <a:lumOff val="9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9" name="フリーフォーム: 図形 368">
                <a:extLst>
                  <a:ext uri="{FF2B5EF4-FFF2-40B4-BE49-F238E27FC236}">
                    <a16:creationId xmlns:a16="http://schemas.microsoft.com/office/drawing/2014/main" id="{305CCC94-14F1-437C-808D-37161AF7F206}"/>
                  </a:ext>
                </a:extLst>
              </p:cNvPr>
              <p:cNvSpPr/>
              <p:nvPr/>
            </p:nvSpPr>
            <p:spPr>
              <a:xfrm rot="973081" flipH="1">
                <a:off x="2212634" y="1856409"/>
                <a:ext cx="166701" cy="583253"/>
              </a:xfrm>
              <a:custGeom>
                <a:avLst/>
                <a:gdLst>
                  <a:gd name="connsiteX0" fmla="*/ 41359 w 320906"/>
                  <a:gd name="connsiteY0" fmla="*/ 39317 h 715169"/>
                  <a:gd name="connsiteX1" fmla="*/ 183428 w 320906"/>
                  <a:gd name="connsiteY1" fmla="*/ 231246 h 715169"/>
                  <a:gd name="connsiteX2" fmla="*/ 122322 w 320906"/>
                  <a:gd name="connsiteY2" fmla="*/ 232675 h 715169"/>
                  <a:gd name="connsiteX3" fmla="*/ 87409 w 320906"/>
                  <a:gd name="connsiteY3" fmla="*/ 238390 h 715169"/>
                  <a:gd name="connsiteX4" fmla="*/ 41359 w 320906"/>
                  <a:gd name="connsiteY4" fmla="*/ 39317 h 715169"/>
                  <a:gd name="connsiteX5" fmla="*/ 33651 w 320906"/>
                  <a:gd name="connsiteY5" fmla="*/ 199 h 715169"/>
                  <a:gd name="connsiteX6" fmla="*/ 53317 w 320906"/>
                  <a:gd name="connsiteY6" fmla="*/ 242500 h 715169"/>
                  <a:gd name="connsiteX7" fmla="*/ 57297 w 320906"/>
                  <a:gd name="connsiteY7" fmla="*/ 251511 h 715169"/>
                  <a:gd name="connsiteX8" fmla="*/ 49481 w 320906"/>
                  <a:gd name="connsiteY8" fmla="*/ 258573 h 715169"/>
                  <a:gd name="connsiteX9" fmla="*/ 41945 w 320906"/>
                  <a:gd name="connsiteY9" fmla="*/ 294322 h 715169"/>
                  <a:gd name="connsiteX10" fmla="*/ 166425 w 320906"/>
                  <a:gd name="connsiteY10" fmla="*/ 712753 h 715169"/>
                  <a:gd name="connsiteX11" fmla="*/ 249975 w 320906"/>
                  <a:gd name="connsiteY11" fmla="*/ 715169 h 715169"/>
                  <a:gd name="connsiteX12" fmla="*/ 308668 w 320906"/>
                  <a:gd name="connsiteY12" fmla="*/ 394139 h 715169"/>
                  <a:gd name="connsiteX13" fmla="*/ 315849 w 320906"/>
                  <a:gd name="connsiteY13" fmla="*/ 284430 h 715169"/>
                  <a:gd name="connsiteX14" fmla="*/ 320906 w 320906"/>
                  <a:gd name="connsiteY14" fmla="*/ 259342 h 715169"/>
                  <a:gd name="connsiteX15" fmla="*/ 267675 w 320906"/>
                  <a:gd name="connsiteY15" fmla="*/ 252685 h 715169"/>
                  <a:gd name="connsiteX16" fmla="*/ 33651 w 320906"/>
                  <a:gd name="connsiteY16" fmla="*/ 199 h 715169"/>
                  <a:gd name="connsiteX0" fmla="*/ 41359 w 323548"/>
                  <a:gd name="connsiteY0" fmla="*/ 39317 h 715169"/>
                  <a:gd name="connsiteX1" fmla="*/ 183428 w 323548"/>
                  <a:gd name="connsiteY1" fmla="*/ 231246 h 715169"/>
                  <a:gd name="connsiteX2" fmla="*/ 122322 w 323548"/>
                  <a:gd name="connsiteY2" fmla="*/ 232675 h 715169"/>
                  <a:gd name="connsiteX3" fmla="*/ 87409 w 323548"/>
                  <a:gd name="connsiteY3" fmla="*/ 238390 h 715169"/>
                  <a:gd name="connsiteX4" fmla="*/ 41359 w 323548"/>
                  <a:gd name="connsiteY4" fmla="*/ 39317 h 715169"/>
                  <a:gd name="connsiteX5" fmla="*/ 33651 w 323548"/>
                  <a:gd name="connsiteY5" fmla="*/ 199 h 715169"/>
                  <a:gd name="connsiteX6" fmla="*/ 53317 w 323548"/>
                  <a:gd name="connsiteY6" fmla="*/ 242500 h 715169"/>
                  <a:gd name="connsiteX7" fmla="*/ 57297 w 323548"/>
                  <a:gd name="connsiteY7" fmla="*/ 251511 h 715169"/>
                  <a:gd name="connsiteX8" fmla="*/ 49481 w 323548"/>
                  <a:gd name="connsiteY8" fmla="*/ 258573 h 715169"/>
                  <a:gd name="connsiteX9" fmla="*/ 41945 w 323548"/>
                  <a:gd name="connsiteY9" fmla="*/ 294322 h 715169"/>
                  <a:gd name="connsiteX10" fmla="*/ 166425 w 323548"/>
                  <a:gd name="connsiteY10" fmla="*/ 712753 h 715169"/>
                  <a:gd name="connsiteX11" fmla="*/ 249975 w 323548"/>
                  <a:gd name="connsiteY11" fmla="*/ 715169 h 715169"/>
                  <a:gd name="connsiteX12" fmla="*/ 308668 w 323548"/>
                  <a:gd name="connsiteY12" fmla="*/ 394139 h 715169"/>
                  <a:gd name="connsiteX13" fmla="*/ 320906 w 323548"/>
                  <a:gd name="connsiteY13" fmla="*/ 259342 h 715169"/>
                  <a:gd name="connsiteX14" fmla="*/ 267675 w 323548"/>
                  <a:gd name="connsiteY14" fmla="*/ 252685 h 715169"/>
                  <a:gd name="connsiteX15" fmla="*/ 33651 w 32354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38658"/>
                  <a:gd name="connsiteY0" fmla="*/ 39317 h 715169"/>
                  <a:gd name="connsiteX1" fmla="*/ 183428 w 338658"/>
                  <a:gd name="connsiteY1" fmla="*/ 231246 h 715169"/>
                  <a:gd name="connsiteX2" fmla="*/ 122322 w 338658"/>
                  <a:gd name="connsiteY2" fmla="*/ 232675 h 715169"/>
                  <a:gd name="connsiteX3" fmla="*/ 87409 w 338658"/>
                  <a:gd name="connsiteY3" fmla="*/ 238390 h 715169"/>
                  <a:gd name="connsiteX4" fmla="*/ 41359 w 338658"/>
                  <a:gd name="connsiteY4" fmla="*/ 39317 h 715169"/>
                  <a:gd name="connsiteX5" fmla="*/ 33651 w 338658"/>
                  <a:gd name="connsiteY5" fmla="*/ 199 h 715169"/>
                  <a:gd name="connsiteX6" fmla="*/ 53317 w 338658"/>
                  <a:gd name="connsiteY6" fmla="*/ 242500 h 715169"/>
                  <a:gd name="connsiteX7" fmla="*/ 57297 w 338658"/>
                  <a:gd name="connsiteY7" fmla="*/ 251511 h 715169"/>
                  <a:gd name="connsiteX8" fmla="*/ 49481 w 338658"/>
                  <a:gd name="connsiteY8" fmla="*/ 258573 h 715169"/>
                  <a:gd name="connsiteX9" fmla="*/ 41945 w 338658"/>
                  <a:gd name="connsiteY9" fmla="*/ 294322 h 715169"/>
                  <a:gd name="connsiteX10" fmla="*/ 166425 w 338658"/>
                  <a:gd name="connsiteY10" fmla="*/ 712753 h 715169"/>
                  <a:gd name="connsiteX11" fmla="*/ 249975 w 338658"/>
                  <a:gd name="connsiteY11" fmla="*/ 715169 h 715169"/>
                  <a:gd name="connsiteX12" fmla="*/ 334862 w 338658"/>
                  <a:gd name="connsiteY12" fmla="*/ 513202 h 715169"/>
                  <a:gd name="connsiteX13" fmla="*/ 320906 w 338658"/>
                  <a:gd name="connsiteY13" fmla="*/ 259342 h 715169"/>
                  <a:gd name="connsiteX14" fmla="*/ 267675 w 338658"/>
                  <a:gd name="connsiteY14" fmla="*/ 252685 h 715169"/>
                  <a:gd name="connsiteX15" fmla="*/ 33651 w 338658"/>
                  <a:gd name="connsiteY15" fmla="*/ 199 h 715169"/>
                  <a:gd name="connsiteX0" fmla="*/ 41359 w 340747"/>
                  <a:gd name="connsiteY0" fmla="*/ 39317 h 715169"/>
                  <a:gd name="connsiteX1" fmla="*/ 183428 w 340747"/>
                  <a:gd name="connsiteY1" fmla="*/ 231246 h 715169"/>
                  <a:gd name="connsiteX2" fmla="*/ 122322 w 340747"/>
                  <a:gd name="connsiteY2" fmla="*/ 232675 h 715169"/>
                  <a:gd name="connsiteX3" fmla="*/ 87409 w 340747"/>
                  <a:gd name="connsiteY3" fmla="*/ 238390 h 715169"/>
                  <a:gd name="connsiteX4" fmla="*/ 41359 w 340747"/>
                  <a:gd name="connsiteY4" fmla="*/ 39317 h 715169"/>
                  <a:gd name="connsiteX5" fmla="*/ 33651 w 340747"/>
                  <a:gd name="connsiteY5" fmla="*/ 199 h 715169"/>
                  <a:gd name="connsiteX6" fmla="*/ 53317 w 340747"/>
                  <a:gd name="connsiteY6" fmla="*/ 242500 h 715169"/>
                  <a:gd name="connsiteX7" fmla="*/ 57297 w 340747"/>
                  <a:gd name="connsiteY7" fmla="*/ 251511 h 715169"/>
                  <a:gd name="connsiteX8" fmla="*/ 49481 w 340747"/>
                  <a:gd name="connsiteY8" fmla="*/ 258573 h 715169"/>
                  <a:gd name="connsiteX9" fmla="*/ 41945 w 340747"/>
                  <a:gd name="connsiteY9" fmla="*/ 294322 h 715169"/>
                  <a:gd name="connsiteX10" fmla="*/ 166425 w 340747"/>
                  <a:gd name="connsiteY10" fmla="*/ 712753 h 715169"/>
                  <a:gd name="connsiteX11" fmla="*/ 249975 w 340747"/>
                  <a:gd name="connsiteY11" fmla="*/ 715169 h 715169"/>
                  <a:gd name="connsiteX12" fmla="*/ 337244 w 340747"/>
                  <a:gd name="connsiteY12" fmla="*/ 487008 h 715169"/>
                  <a:gd name="connsiteX13" fmla="*/ 320906 w 340747"/>
                  <a:gd name="connsiteY13" fmla="*/ 259342 h 715169"/>
                  <a:gd name="connsiteX14" fmla="*/ 267675 w 340747"/>
                  <a:gd name="connsiteY14" fmla="*/ 252685 h 715169"/>
                  <a:gd name="connsiteX15" fmla="*/ 33651 w 340747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9481 w 339828"/>
                  <a:gd name="connsiteY8" fmla="*/ 258573 h 715169"/>
                  <a:gd name="connsiteX9" fmla="*/ 41945 w 339828"/>
                  <a:gd name="connsiteY9" fmla="*/ 294322 h 715169"/>
                  <a:gd name="connsiteX10" fmla="*/ 166425 w 339828"/>
                  <a:gd name="connsiteY10" fmla="*/ 712753 h 715169"/>
                  <a:gd name="connsiteX11" fmla="*/ 249975 w 339828"/>
                  <a:gd name="connsiteY11" fmla="*/ 715169 h 715169"/>
                  <a:gd name="connsiteX12" fmla="*/ 337244 w 339828"/>
                  <a:gd name="connsiteY12" fmla="*/ 487008 h 715169"/>
                  <a:gd name="connsiteX13" fmla="*/ 320906 w 339828"/>
                  <a:gd name="connsiteY13" fmla="*/ 259342 h 715169"/>
                  <a:gd name="connsiteX14" fmla="*/ 267675 w 339828"/>
                  <a:gd name="connsiteY14" fmla="*/ 252685 h 715169"/>
                  <a:gd name="connsiteX15" fmla="*/ 33651 w 339828"/>
                  <a:gd name="connsiteY15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41945 w 339828"/>
                  <a:gd name="connsiteY8" fmla="*/ 294322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27657 w 339828"/>
                  <a:gd name="connsiteY8" fmla="*/ 315753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15169"/>
                  <a:gd name="connsiteX1" fmla="*/ 183428 w 339828"/>
                  <a:gd name="connsiteY1" fmla="*/ 231246 h 715169"/>
                  <a:gd name="connsiteX2" fmla="*/ 122322 w 339828"/>
                  <a:gd name="connsiteY2" fmla="*/ 232675 h 715169"/>
                  <a:gd name="connsiteX3" fmla="*/ 87409 w 339828"/>
                  <a:gd name="connsiteY3" fmla="*/ 238390 h 715169"/>
                  <a:gd name="connsiteX4" fmla="*/ 41359 w 339828"/>
                  <a:gd name="connsiteY4" fmla="*/ 39317 h 715169"/>
                  <a:gd name="connsiteX5" fmla="*/ 33651 w 339828"/>
                  <a:gd name="connsiteY5" fmla="*/ 199 h 715169"/>
                  <a:gd name="connsiteX6" fmla="*/ 53317 w 339828"/>
                  <a:gd name="connsiteY6" fmla="*/ 242500 h 715169"/>
                  <a:gd name="connsiteX7" fmla="*/ 57297 w 339828"/>
                  <a:gd name="connsiteY7" fmla="*/ 251511 h 715169"/>
                  <a:gd name="connsiteX8" fmla="*/ 39564 w 339828"/>
                  <a:gd name="connsiteY8" fmla="*/ 387190 h 715169"/>
                  <a:gd name="connsiteX9" fmla="*/ 166425 w 339828"/>
                  <a:gd name="connsiteY9" fmla="*/ 712753 h 715169"/>
                  <a:gd name="connsiteX10" fmla="*/ 249975 w 339828"/>
                  <a:gd name="connsiteY10" fmla="*/ 715169 h 715169"/>
                  <a:gd name="connsiteX11" fmla="*/ 337244 w 339828"/>
                  <a:gd name="connsiteY11" fmla="*/ 487008 h 715169"/>
                  <a:gd name="connsiteX12" fmla="*/ 320906 w 339828"/>
                  <a:gd name="connsiteY12" fmla="*/ 259342 h 715169"/>
                  <a:gd name="connsiteX13" fmla="*/ 267675 w 339828"/>
                  <a:gd name="connsiteY13" fmla="*/ 252685 h 715169"/>
                  <a:gd name="connsiteX14" fmla="*/ 33651 w 339828"/>
                  <a:gd name="connsiteY14" fmla="*/ 199 h 715169"/>
                  <a:gd name="connsiteX0" fmla="*/ 41359 w 339828"/>
                  <a:gd name="connsiteY0" fmla="*/ 39317 h 722855"/>
                  <a:gd name="connsiteX1" fmla="*/ 183428 w 339828"/>
                  <a:gd name="connsiteY1" fmla="*/ 231246 h 722855"/>
                  <a:gd name="connsiteX2" fmla="*/ 122322 w 339828"/>
                  <a:gd name="connsiteY2" fmla="*/ 232675 h 722855"/>
                  <a:gd name="connsiteX3" fmla="*/ 87409 w 339828"/>
                  <a:gd name="connsiteY3" fmla="*/ 238390 h 722855"/>
                  <a:gd name="connsiteX4" fmla="*/ 41359 w 339828"/>
                  <a:gd name="connsiteY4" fmla="*/ 39317 h 722855"/>
                  <a:gd name="connsiteX5" fmla="*/ 33651 w 339828"/>
                  <a:gd name="connsiteY5" fmla="*/ 199 h 722855"/>
                  <a:gd name="connsiteX6" fmla="*/ 53317 w 339828"/>
                  <a:gd name="connsiteY6" fmla="*/ 242500 h 722855"/>
                  <a:gd name="connsiteX7" fmla="*/ 57297 w 339828"/>
                  <a:gd name="connsiteY7" fmla="*/ 251511 h 722855"/>
                  <a:gd name="connsiteX8" fmla="*/ 39564 w 339828"/>
                  <a:gd name="connsiteY8" fmla="*/ 387190 h 722855"/>
                  <a:gd name="connsiteX9" fmla="*/ 166425 w 339828"/>
                  <a:gd name="connsiteY9" fmla="*/ 712753 h 722855"/>
                  <a:gd name="connsiteX10" fmla="*/ 249975 w 339828"/>
                  <a:gd name="connsiteY10" fmla="*/ 715169 h 722855"/>
                  <a:gd name="connsiteX11" fmla="*/ 337244 w 339828"/>
                  <a:gd name="connsiteY11" fmla="*/ 487008 h 722855"/>
                  <a:gd name="connsiteX12" fmla="*/ 320906 w 339828"/>
                  <a:gd name="connsiteY12" fmla="*/ 259342 h 722855"/>
                  <a:gd name="connsiteX13" fmla="*/ 267675 w 339828"/>
                  <a:gd name="connsiteY13" fmla="*/ 252685 h 722855"/>
                  <a:gd name="connsiteX14" fmla="*/ 33651 w 339828"/>
                  <a:gd name="connsiteY14" fmla="*/ 199 h 722855"/>
                  <a:gd name="connsiteX0" fmla="*/ 41359 w 337505"/>
                  <a:gd name="connsiteY0" fmla="*/ 39324 h 722862"/>
                  <a:gd name="connsiteX1" fmla="*/ 183428 w 337505"/>
                  <a:gd name="connsiteY1" fmla="*/ 231253 h 722862"/>
                  <a:gd name="connsiteX2" fmla="*/ 122322 w 337505"/>
                  <a:gd name="connsiteY2" fmla="*/ 232682 h 722862"/>
                  <a:gd name="connsiteX3" fmla="*/ 87409 w 337505"/>
                  <a:gd name="connsiteY3" fmla="*/ 238397 h 722862"/>
                  <a:gd name="connsiteX4" fmla="*/ 41359 w 337505"/>
                  <a:gd name="connsiteY4" fmla="*/ 39324 h 722862"/>
                  <a:gd name="connsiteX5" fmla="*/ 33651 w 337505"/>
                  <a:gd name="connsiteY5" fmla="*/ 206 h 722862"/>
                  <a:gd name="connsiteX6" fmla="*/ 53317 w 337505"/>
                  <a:gd name="connsiteY6" fmla="*/ 242507 h 722862"/>
                  <a:gd name="connsiteX7" fmla="*/ 57297 w 337505"/>
                  <a:gd name="connsiteY7" fmla="*/ 251518 h 722862"/>
                  <a:gd name="connsiteX8" fmla="*/ 39564 w 337505"/>
                  <a:gd name="connsiteY8" fmla="*/ 387197 h 722862"/>
                  <a:gd name="connsiteX9" fmla="*/ 166425 w 337505"/>
                  <a:gd name="connsiteY9" fmla="*/ 712760 h 722862"/>
                  <a:gd name="connsiteX10" fmla="*/ 249975 w 337505"/>
                  <a:gd name="connsiteY10" fmla="*/ 715176 h 722862"/>
                  <a:gd name="connsiteX11" fmla="*/ 337244 w 337505"/>
                  <a:gd name="connsiteY11" fmla="*/ 487015 h 722862"/>
                  <a:gd name="connsiteX12" fmla="*/ 267675 w 337505"/>
                  <a:gd name="connsiteY12" fmla="*/ 252692 h 722862"/>
                  <a:gd name="connsiteX13" fmla="*/ 33651 w 337505"/>
                  <a:gd name="connsiteY13" fmla="*/ 206 h 722862"/>
                  <a:gd name="connsiteX0" fmla="*/ 41359 w 341465"/>
                  <a:gd name="connsiteY0" fmla="*/ 39324 h 713925"/>
                  <a:gd name="connsiteX1" fmla="*/ 183428 w 341465"/>
                  <a:gd name="connsiteY1" fmla="*/ 231253 h 713925"/>
                  <a:gd name="connsiteX2" fmla="*/ 122322 w 341465"/>
                  <a:gd name="connsiteY2" fmla="*/ 232682 h 713925"/>
                  <a:gd name="connsiteX3" fmla="*/ 87409 w 341465"/>
                  <a:gd name="connsiteY3" fmla="*/ 238397 h 713925"/>
                  <a:gd name="connsiteX4" fmla="*/ 41359 w 341465"/>
                  <a:gd name="connsiteY4" fmla="*/ 39324 h 713925"/>
                  <a:gd name="connsiteX5" fmla="*/ 33651 w 341465"/>
                  <a:gd name="connsiteY5" fmla="*/ 206 h 713925"/>
                  <a:gd name="connsiteX6" fmla="*/ 53317 w 341465"/>
                  <a:gd name="connsiteY6" fmla="*/ 242507 h 713925"/>
                  <a:gd name="connsiteX7" fmla="*/ 57297 w 341465"/>
                  <a:gd name="connsiteY7" fmla="*/ 251518 h 713925"/>
                  <a:gd name="connsiteX8" fmla="*/ 39564 w 341465"/>
                  <a:gd name="connsiteY8" fmla="*/ 387197 h 713925"/>
                  <a:gd name="connsiteX9" fmla="*/ 166425 w 341465"/>
                  <a:gd name="connsiteY9" fmla="*/ 712760 h 713925"/>
                  <a:gd name="connsiteX10" fmla="*/ 337244 w 341465"/>
                  <a:gd name="connsiteY10" fmla="*/ 487015 h 713925"/>
                  <a:gd name="connsiteX11" fmla="*/ 267675 w 341465"/>
                  <a:gd name="connsiteY11" fmla="*/ 252692 h 713925"/>
                  <a:gd name="connsiteX12" fmla="*/ 33651 w 341465"/>
                  <a:gd name="connsiteY12" fmla="*/ 206 h 713925"/>
                  <a:gd name="connsiteX0" fmla="*/ 41359 w 341465"/>
                  <a:gd name="connsiteY0" fmla="*/ 39324 h 712892"/>
                  <a:gd name="connsiteX1" fmla="*/ 183428 w 341465"/>
                  <a:gd name="connsiteY1" fmla="*/ 231253 h 712892"/>
                  <a:gd name="connsiteX2" fmla="*/ 122322 w 341465"/>
                  <a:gd name="connsiteY2" fmla="*/ 232682 h 712892"/>
                  <a:gd name="connsiteX3" fmla="*/ 87409 w 341465"/>
                  <a:gd name="connsiteY3" fmla="*/ 238397 h 712892"/>
                  <a:gd name="connsiteX4" fmla="*/ 41359 w 341465"/>
                  <a:gd name="connsiteY4" fmla="*/ 39324 h 712892"/>
                  <a:gd name="connsiteX5" fmla="*/ 33651 w 341465"/>
                  <a:gd name="connsiteY5" fmla="*/ 206 h 712892"/>
                  <a:gd name="connsiteX6" fmla="*/ 53317 w 341465"/>
                  <a:gd name="connsiteY6" fmla="*/ 242507 h 712892"/>
                  <a:gd name="connsiteX7" fmla="*/ 57297 w 341465"/>
                  <a:gd name="connsiteY7" fmla="*/ 251518 h 712892"/>
                  <a:gd name="connsiteX8" fmla="*/ 39564 w 341465"/>
                  <a:gd name="connsiteY8" fmla="*/ 387197 h 712892"/>
                  <a:gd name="connsiteX9" fmla="*/ 166425 w 341465"/>
                  <a:gd name="connsiteY9" fmla="*/ 712760 h 712892"/>
                  <a:gd name="connsiteX10" fmla="*/ 337244 w 341465"/>
                  <a:gd name="connsiteY10" fmla="*/ 487015 h 712892"/>
                  <a:gd name="connsiteX11" fmla="*/ 267675 w 341465"/>
                  <a:gd name="connsiteY11" fmla="*/ 252692 h 712892"/>
                  <a:gd name="connsiteX12" fmla="*/ 33651 w 341465"/>
                  <a:gd name="connsiteY12" fmla="*/ 206 h 712892"/>
                  <a:gd name="connsiteX0" fmla="*/ 41359 w 304574"/>
                  <a:gd name="connsiteY0" fmla="*/ 39324 h 713825"/>
                  <a:gd name="connsiteX1" fmla="*/ 183428 w 304574"/>
                  <a:gd name="connsiteY1" fmla="*/ 231253 h 713825"/>
                  <a:gd name="connsiteX2" fmla="*/ 122322 w 304574"/>
                  <a:gd name="connsiteY2" fmla="*/ 232682 h 713825"/>
                  <a:gd name="connsiteX3" fmla="*/ 87409 w 304574"/>
                  <a:gd name="connsiteY3" fmla="*/ 238397 h 713825"/>
                  <a:gd name="connsiteX4" fmla="*/ 41359 w 304574"/>
                  <a:gd name="connsiteY4" fmla="*/ 39324 h 713825"/>
                  <a:gd name="connsiteX5" fmla="*/ 33651 w 304574"/>
                  <a:gd name="connsiteY5" fmla="*/ 206 h 713825"/>
                  <a:gd name="connsiteX6" fmla="*/ 53317 w 304574"/>
                  <a:gd name="connsiteY6" fmla="*/ 242507 h 713825"/>
                  <a:gd name="connsiteX7" fmla="*/ 57297 w 304574"/>
                  <a:gd name="connsiteY7" fmla="*/ 251518 h 713825"/>
                  <a:gd name="connsiteX8" fmla="*/ 39564 w 304574"/>
                  <a:gd name="connsiteY8" fmla="*/ 387197 h 713825"/>
                  <a:gd name="connsiteX9" fmla="*/ 166425 w 304574"/>
                  <a:gd name="connsiteY9" fmla="*/ 712760 h 713825"/>
                  <a:gd name="connsiteX10" fmla="*/ 290468 w 304574"/>
                  <a:gd name="connsiteY10" fmla="*/ 483313 h 713825"/>
                  <a:gd name="connsiteX11" fmla="*/ 267675 w 304574"/>
                  <a:gd name="connsiteY11" fmla="*/ 252692 h 713825"/>
                  <a:gd name="connsiteX12" fmla="*/ 33651 w 304574"/>
                  <a:gd name="connsiteY12" fmla="*/ 206 h 713825"/>
                  <a:gd name="connsiteX0" fmla="*/ 41359 w 302008"/>
                  <a:gd name="connsiteY0" fmla="*/ 39324 h 714003"/>
                  <a:gd name="connsiteX1" fmla="*/ 183428 w 302008"/>
                  <a:gd name="connsiteY1" fmla="*/ 231253 h 714003"/>
                  <a:gd name="connsiteX2" fmla="*/ 122322 w 302008"/>
                  <a:gd name="connsiteY2" fmla="*/ 232682 h 714003"/>
                  <a:gd name="connsiteX3" fmla="*/ 87409 w 302008"/>
                  <a:gd name="connsiteY3" fmla="*/ 238397 h 714003"/>
                  <a:gd name="connsiteX4" fmla="*/ 41359 w 302008"/>
                  <a:gd name="connsiteY4" fmla="*/ 39324 h 714003"/>
                  <a:gd name="connsiteX5" fmla="*/ 33651 w 302008"/>
                  <a:gd name="connsiteY5" fmla="*/ 206 h 714003"/>
                  <a:gd name="connsiteX6" fmla="*/ 53317 w 302008"/>
                  <a:gd name="connsiteY6" fmla="*/ 242507 h 714003"/>
                  <a:gd name="connsiteX7" fmla="*/ 57297 w 302008"/>
                  <a:gd name="connsiteY7" fmla="*/ 251518 h 714003"/>
                  <a:gd name="connsiteX8" fmla="*/ 39564 w 302008"/>
                  <a:gd name="connsiteY8" fmla="*/ 387197 h 714003"/>
                  <a:gd name="connsiteX9" fmla="*/ 166425 w 302008"/>
                  <a:gd name="connsiteY9" fmla="*/ 712760 h 714003"/>
                  <a:gd name="connsiteX10" fmla="*/ 290468 w 302008"/>
                  <a:gd name="connsiteY10" fmla="*/ 483313 h 714003"/>
                  <a:gd name="connsiteX11" fmla="*/ 267675 w 302008"/>
                  <a:gd name="connsiteY11" fmla="*/ 252692 h 714003"/>
                  <a:gd name="connsiteX12" fmla="*/ 33651 w 302008"/>
                  <a:gd name="connsiteY12" fmla="*/ 206 h 714003"/>
                  <a:gd name="connsiteX0" fmla="*/ 41359 w 308761"/>
                  <a:gd name="connsiteY0" fmla="*/ 39324 h 714056"/>
                  <a:gd name="connsiteX1" fmla="*/ 183428 w 308761"/>
                  <a:gd name="connsiteY1" fmla="*/ 231253 h 714056"/>
                  <a:gd name="connsiteX2" fmla="*/ 122322 w 308761"/>
                  <a:gd name="connsiteY2" fmla="*/ 232682 h 714056"/>
                  <a:gd name="connsiteX3" fmla="*/ 87409 w 308761"/>
                  <a:gd name="connsiteY3" fmla="*/ 238397 h 714056"/>
                  <a:gd name="connsiteX4" fmla="*/ 41359 w 308761"/>
                  <a:gd name="connsiteY4" fmla="*/ 39324 h 714056"/>
                  <a:gd name="connsiteX5" fmla="*/ 33651 w 308761"/>
                  <a:gd name="connsiteY5" fmla="*/ 206 h 714056"/>
                  <a:gd name="connsiteX6" fmla="*/ 53317 w 308761"/>
                  <a:gd name="connsiteY6" fmla="*/ 242507 h 714056"/>
                  <a:gd name="connsiteX7" fmla="*/ 57297 w 308761"/>
                  <a:gd name="connsiteY7" fmla="*/ 251518 h 714056"/>
                  <a:gd name="connsiteX8" fmla="*/ 39564 w 308761"/>
                  <a:gd name="connsiteY8" fmla="*/ 387197 h 714056"/>
                  <a:gd name="connsiteX9" fmla="*/ 166425 w 308761"/>
                  <a:gd name="connsiteY9" fmla="*/ 712760 h 714056"/>
                  <a:gd name="connsiteX10" fmla="*/ 290468 w 308761"/>
                  <a:gd name="connsiteY10" fmla="*/ 483313 h 714056"/>
                  <a:gd name="connsiteX11" fmla="*/ 267675 w 308761"/>
                  <a:gd name="connsiteY11" fmla="*/ 252692 h 714056"/>
                  <a:gd name="connsiteX12" fmla="*/ 33651 w 308761"/>
                  <a:gd name="connsiteY12" fmla="*/ 206 h 714056"/>
                  <a:gd name="connsiteX0" fmla="*/ 41359 w 305989"/>
                  <a:gd name="connsiteY0" fmla="*/ 39324 h 673404"/>
                  <a:gd name="connsiteX1" fmla="*/ 183428 w 305989"/>
                  <a:gd name="connsiteY1" fmla="*/ 231253 h 673404"/>
                  <a:gd name="connsiteX2" fmla="*/ 122322 w 305989"/>
                  <a:gd name="connsiteY2" fmla="*/ 232682 h 673404"/>
                  <a:gd name="connsiteX3" fmla="*/ 87409 w 305989"/>
                  <a:gd name="connsiteY3" fmla="*/ 238397 h 673404"/>
                  <a:gd name="connsiteX4" fmla="*/ 41359 w 305989"/>
                  <a:gd name="connsiteY4" fmla="*/ 39324 h 673404"/>
                  <a:gd name="connsiteX5" fmla="*/ 33651 w 305989"/>
                  <a:gd name="connsiteY5" fmla="*/ 206 h 673404"/>
                  <a:gd name="connsiteX6" fmla="*/ 53317 w 305989"/>
                  <a:gd name="connsiteY6" fmla="*/ 242507 h 673404"/>
                  <a:gd name="connsiteX7" fmla="*/ 57297 w 305989"/>
                  <a:gd name="connsiteY7" fmla="*/ 251518 h 673404"/>
                  <a:gd name="connsiteX8" fmla="*/ 39564 w 305989"/>
                  <a:gd name="connsiteY8" fmla="*/ 387197 h 673404"/>
                  <a:gd name="connsiteX9" fmla="*/ 145667 w 305989"/>
                  <a:gd name="connsiteY9" fmla="*/ 672096 h 673404"/>
                  <a:gd name="connsiteX10" fmla="*/ 290468 w 305989"/>
                  <a:gd name="connsiteY10" fmla="*/ 483313 h 673404"/>
                  <a:gd name="connsiteX11" fmla="*/ 267675 w 305989"/>
                  <a:gd name="connsiteY11" fmla="*/ 252692 h 673404"/>
                  <a:gd name="connsiteX12" fmla="*/ 33651 w 305989"/>
                  <a:gd name="connsiteY12" fmla="*/ 206 h 6734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305989" h="673404">
                    <a:moveTo>
                      <a:pt x="41359" y="39324"/>
                    </a:moveTo>
                    <a:cubicBezTo>
                      <a:pt x="76412" y="35752"/>
                      <a:pt x="169934" y="199027"/>
                      <a:pt x="183428" y="231253"/>
                    </a:cubicBezTo>
                    <a:cubicBezTo>
                      <a:pt x="189778" y="242048"/>
                      <a:pt x="138325" y="231491"/>
                      <a:pt x="122322" y="232682"/>
                    </a:cubicBezTo>
                    <a:cubicBezTo>
                      <a:pt x="106319" y="233873"/>
                      <a:pt x="87409" y="251022"/>
                      <a:pt x="87409" y="238397"/>
                    </a:cubicBezTo>
                    <a:cubicBezTo>
                      <a:pt x="87409" y="225772"/>
                      <a:pt x="6306" y="42896"/>
                      <a:pt x="41359" y="39324"/>
                    </a:cubicBezTo>
                    <a:close/>
                    <a:moveTo>
                      <a:pt x="33651" y="206"/>
                    </a:moveTo>
                    <a:cubicBezTo>
                      <a:pt x="-49913" y="7324"/>
                      <a:pt x="47788" y="205781"/>
                      <a:pt x="53317" y="242507"/>
                    </a:cubicBezTo>
                    <a:lnTo>
                      <a:pt x="57297" y="251518"/>
                    </a:lnTo>
                    <a:cubicBezTo>
                      <a:pt x="47417" y="272932"/>
                      <a:pt x="24836" y="317101"/>
                      <a:pt x="39564" y="387197"/>
                    </a:cubicBezTo>
                    <a:cubicBezTo>
                      <a:pt x="54292" y="457293"/>
                      <a:pt x="103850" y="656077"/>
                      <a:pt x="145667" y="672096"/>
                    </a:cubicBezTo>
                    <a:cubicBezTo>
                      <a:pt x="187484" y="688115"/>
                      <a:pt x="270133" y="553214"/>
                      <a:pt x="290468" y="483313"/>
                    </a:cubicBezTo>
                    <a:cubicBezTo>
                      <a:pt x="310803" y="413412"/>
                      <a:pt x="318274" y="333827"/>
                      <a:pt x="267675" y="252692"/>
                    </a:cubicBezTo>
                    <a:cubicBezTo>
                      <a:pt x="217076" y="171557"/>
                      <a:pt x="117215" y="-6912"/>
                      <a:pt x="33651" y="206"/>
                    </a:cubicBezTo>
                    <a:close/>
                  </a:path>
                </a:pathLst>
              </a:custGeom>
              <a:gradFill>
                <a:gsLst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85000"/>
                    </a:schemeClr>
                  </a:gs>
                </a:gsLst>
                <a:lin ang="5400000" scaled="1"/>
              </a:gradFill>
              <a:ln w="12700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370" name="フリーフォーム: 図形 369">
                <a:extLst>
                  <a:ext uri="{FF2B5EF4-FFF2-40B4-BE49-F238E27FC236}">
                    <a16:creationId xmlns:a16="http://schemas.microsoft.com/office/drawing/2014/main" id="{4F3F4176-3BF7-4F6D-B308-684B14FC09A4}"/>
                  </a:ext>
                </a:extLst>
              </p:cNvPr>
              <p:cNvSpPr/>
              <p:nvPr/>
            </p:nvSpPr>
            <p:spPr>
              <a:xfrm rot="940447">
                <a:off x="2230060" y="2091242"/>
                <a:ext cx="281929" cy="330613"/>
              </a:xfrm>
              <a:custGeom>
                <a:avLst/>
                <a:gdLst>
                  <a:gd name="connsiteX0" fmla="*/ 81954 w 233265"/>
                  <a:gd name="connsiteY0" fmla="*/ 20 h 290593"/>
                  <a:gd name="connsiteX1" fmla="*/ 96118 w 233265"/>
                  <a:gd name="connsiteY1" fmla="*/ 6739 h 290593"/>
                  <a:gd name="connsiteX2" fmla="*/ 161362 w 233265"/>
                  <a:gd name="connsiteY2" fmla="*/ 81026 h 290593"/>
                  <a:gd name="connsiteX3" fmla="*/ 185655 w 233265"/>
                  <a:gd name="connsiteY3" fmla="*/ 81026 h 290593"/>
                  <a:gd name="connsiteX4" fmla="*/ 218953 w 233265"/>
                  <a:gd name="connsiteY4" fmla="*/ 114324 h 290593"/>
                  <a:gd name="connsiteX5" fmla="*/ 218953 w 233265"/>
                  <a:gd name="connsiteY5" fmla="*/ 151177 h 290593"/>
                  <a:gd name="connsiteX6" fmla="*/ 229179 w 233265"/>
                  <a:gd name="connsiteY6" fmla="*/ 169310 h 290593"/>
                  <a:gd name="connsiteX7" fmla="*/ 200812 w 233265"/>
                  <a:gd name="connsiteY7" fmla="*/ 266779 h 290593"/>
                  <a:gd name="connsiteX8" fmla="*/ 72082 w 233265"/>
                  <a:gd name="connsiteY8" fmla="*/ 261042 h 290593"/>
                  <a:gd name="connsiteX9" fmla="*/ 5779 w 233265"/>
                  <a:gd name="connsiteY9" fmla="*/ 185550 h 290593"/>
                  <a:gd name="connsiteX10" fmla="*/ 8713 w 233265"/>
                  <a:gd name="connsiteY10" fmla="*/ 151076 h 290593"/>
                  <a:gd name="connsiteX11" fmla="*/ 26463 w 233265"/>
                  <a:gd name="connsiteY11" fmla="*/ 144756 h 290593"/>
                  <a:gd name="connsiteX12" fmla="*/ 21214 w 233265"/>
                  <a:gd name="connsiteY12" fmla="*/ 128564 h 290593"/>
                  <a:gd name="connsiteX13" fmla="*/ 30198 w 233265"/>
                  <a:gd name="connsiteY13" fmla="*/ 110942 h 290593"/>
                  <a:gd name="connsiteX14" fmla="*/ 57881 w 233265"/>
                  <a:gd name="connsiteY14" fmla="*/ 99922 h 290593"/>
                  <a:gd name="connsiteX15" fmla="*/ 60815 w 233265"/>
                  <a:gd name="connsiteY15" fmla="*/ 65448 h 290593"/>
                  <a:gd name="connsiteX16" fmla="*/ 78704 w 233265"/>
                  <a:gd name="connsiteY16" fmla="*/ 59079 h 290593"/>
                  <a:gd name="connsiteX17" fmla="*/ 64266 w 233265"/>
                  <a:gd name="connsiteY17" fmla="*/ 34715 h 290593"/>
                  <a:gd name="connsiteX18" fmla="*/ 66758 w 233265"/>
                  <a:gd name="connsiteY18" fmla="*/ 5431 h 290593"/>
                  <a:gd name="connsiteX19" fmla="*/ 81954 w 233265"/>
                  <a:gd name="connsiteY19" fmla="*/ 20 h 2905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233265" h="290593">
                    <a:moveTo>
                      <a:pt x="81954" y="20"/>
                    </a:moveTo>
                    <a:cubicBezTo>
                      <a:pt x="87268" y="257"/>
                      <a:pt x="92409" y="2515"/>
                      <a:pt x="96118" y="6739"/>
                    </a:cubicBezTo>
                    <a:lnTo>
                      <a:pt x="161362" y="81026"/>
                    </a:lnTo>
                    <a:lnTo>
                      <a:pt x="185655" y="81026"/>
                    </a:lnTo>
                    <a:cubicBezTo>
                      <a:pt x="204045" y="81026"/>
                      <a:pt x="218953" y="95934"/>
                      <a:pt x="218953" y="114324"/>
                    </a:cubicBezTo>
                    <a:lnTo>
                      <a:pt x="218953" y="151177"/>
                    </a:lnTo>
                    <a:lnTo>
                      <a:pt x="229179" y="169310"/>
                    </a:lnTo>
                    <a:cubicBezTo>
                      <a:pt x="239719" y="202691"/>
                      <a:pt x="229736" y="241376"/>
                      <a:pt x="200812" y="266779"/>
                    </a:cubicBezTo>
                    <a:cubicBezTo>
                      <a:pt x="162246" y="300650"/>
                      <a:pt x="104613" y="298082"/>
                      <a:pt x="72082" y="261042"/>
                    </a:cubicBezTo>
                    <a:lnTo>
                      <a:pt x="5779" y="185550"/>
                    </a:lnTo>
                    <a:cubicBezTo>
                      <a:pt x="-2955" y="175605"/>
                      <a:pt x="-1641" y="160170"/>
                      <a:pt x="8713" y="151076"/>
                    </a:cubicBezTo>
                    <a:lnTo>
                      <a:pt x="26463" y="144756"/>
                    </a:lnTo>
                    <a:lnTo>
                      <a:pt x="21214" y="128564"/>
                    </a:lnTo>
                    <a:cubicBezTo>
                      <a:pt x="21767" y="122066"/>
                      <a:pt x="24087" y="115716"/>
                      <a:pt x="30198" y="110942"/>
                    </a:cubicBezTo>
                    <a:cubicBezTo>
                      <a:pt x="36310" y="106169"/>
                      <a:pt x="52778" y="107504"/>
                      <a:pt x="57881" y="99922"/>
                    </a:cubicBezTo>
                    <a:cubicBezTo>
                      <a:pt x="49146" y="89977"/>
                      <a:pt x="50460" y="74542"/>
                      <a:pt x="60815" y="65448"/>
                    </a:cubicBezTo>
                    <a:cubicBezTo>
                      <a:pt x="65992" y="60901"/>
                      <a:pt x="72449" y="58799"/>
                      <a:pt x="78704" y="59079"/>
                    </a:cubicBezTo>
                    <a:lnTo>
                      <a:pt x="64266" y="34715"/>
                    </a:lnTo>
                    <a:cubicBezTo>
                      <a:pt x="56846" y="26267"/>
                      <a:pt x="57962" y="13156"/>
                      <a:pt x="66758" y="5431"/>
                    </a:cubicBezTo>
                    <a:cubicBezTo>
                      <a:pt x="71156" y="1568"/>
                      <a:pt x="76641" y="-217"/>
                      <a:pt x="81954" y="20"/>
                    </a:cubicBezTo>
                    <a:close/>
                  </a:path>
                </a:pathLst>
              </a:custGeom>
              <a:solidFill>
                <a:schemeClr val="accent2">
                  <a:lumMod val="40000"/>
                  <a:lumOff val="60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914400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371" name="四角形: 上の 2 つの角を丸める 370">
                <a:extLst>
                  <a:ext uri="{FF2B5EF4-FFF2-40B4-BE49-F238E27FC236}">
                    <a16:creationId xmlns:a16="http://schemas.microsoft.com/office/drawing/2014/main" id="{CD88A023-C1D1-4376-85E2-64F587255D15}"/>
                  </a:ext>
                </a:extLst>
              </p:cNvPr>
              <p:cNvSpPr/>
              <p:nvPr/>
            </p:nvSpPr>
            <p:spPr>
              <a:xfrm rot="9124084">
                <a:off x="2487733" y="2346738"/>
                <a:ext cx="251133" cy="80821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grpSp>
          <p:nvGrpSpPr>
            <p:cNvPr id="372" name="グループ化 371">
              <a:extLst>
                <a:ext uri="{FF2B5EF4-FFF2-40B4-BE49-F238E27FC236}">
                  <a16:creationId xmlns:a16="http://schemas.microsoft.com/office/drawing/2014/main" id="{3F3AD5F0-77BB-431D-BA25-027FEB957CA2}"/>
                </a:ext>
              </a:extLst>
            </p:cNvPr>
            <p:cNvGrpSpPr/>
            <p:nvPr/>
          </p:nvGrpSpPr>
          <p:grpSpPr>
            <a:xfrm>
              <a:off x="4144059" y="2145644"/>
              <a:ext cx="990212" cy="1202248"/>
              <a:chOff x="1249836" y="2432458"/>
              <a:chExt cx="879208" cy="1067475"/>
            </a:xfrm>
          </p:grpSpPr>
          <p:grpSp>
            <p:nvGrpSpPr>
              <p:cNvPr id="373" name="グループ化 372">
                <a:extLst>
                  <a:ext uri="{FF2B5EF4-FFF2-40B4-BE49-F238E27FC236}">
                    <a16:creationId xmlns:a16="http://schemas.microsoft.com/office/drawing/2014/main" id="{F1DDDEF0-DA43-42EC-AA45-41D99135BBB1}"/>
                  </a:ext>
                </a:extLst>
              </p:cNvPr>
              <p:cNvGrpSpPr/>
              <p:nvPr/>
            </p:nvGrpSpPr>
            <p:grpSpPr>
              <a:xfrm rot="21202638">
                <a:off x="1313853" y="2432458"/>
                <a:ext cx="815191" cy="347832"/>
                <a:chOff x="2531630" y="3330985"/>
                <a:chExt cx="1184642" cy="505473"/>
              </a:xfrm>
            </p:grpSpPr>
            <p:grpSp>
              <p:nvGrpSpPr>
                <p:cNvPr id="375" name="グループ化 374">
                  <a:extLst>
                    <a:ext uri="{FF2B5EF4-FFF2-40B4-BE49-F238E27FC236}">
                      <a16:creationId xmlns:a16="http://schemas.microsoft.com/office/drawing/2014/main" id="{DD2AFD50-695A-445A-B719-772CF79A3893}"/>
                    </a:ext>
                  </a:extLst>
                </p:cNvPr>
                <p:cNvGrpSpPr/>
                <p:nvPr/>
              </p:nvGrpSpPr>
              <p:grpSpPr>
                <a:xfrm rot="20820063">
                  <a:off x="2606252" y="3330985"/>
                  <a:ext cx="1110020" cy="141603"/>
                  <a:chOff x="2948034" y="3768700"/>
                  <a:chExt cx="1134898" cy="232955"/>
                </a:xfrm>
              </p:grpSpPr>
              <p:sp>
                <p:nvSpPr>
                  <p:cNvPr id="379" name="フリーフォーム: 図形 378">
                    <a:extLst>
                      <a:ext uri="{FF2B5EF4-FFF2-40B4-BE49-F238E27FC236}">
                        <a16:creationId xmlns:a16="http://schemas.microsoft.com/office/drawing/2014/main" id="{80688FC4-E71C-4BE0-A8EA-686D01CC5B4E}"/>
                      </a:ext>
                    </a:extLst>
                  </p:cNvPr>
                  <p:cNvSpPr/>
                  <p:nvPr/>
                </p:nvSpPr>
                <p:spPr>
                  <a:xfrm rot="21399205">
                    <a:off x="2948034" y="3768700"/>
                    <a:ext cx="1131980" cy="66585"/>
                  </a:xfrm>
                  <a:custGeom>
                    <a:avLst/>
                    <a:gdLst>
                      <a:gd name="connsiteX0" fmla="*/ 24682 w 1131980"/>
                      <a:gd name="connsiteY0" fmla="*/ 0 h 66584"/>
                      <a:gd name="connsiteX1" fmla="*/ 1131980 w 1131980"/>
                      <a:gd name="connsiteY1" fmla="*/ 37898 h 66584"/>
                      <a:gd name="connsiteX2" fmla="*/ 1131980 w 1131980"/>
                      <a:gd name="connsiteY2" fmla="*/ 66584 h 66584"/>
                      <a:gd name="connsiteX3" fmla="*/ 0 w 1131980"/>
                      <a:gd name="connsiteY3" fmla="*/ 66584 h 66584"/>
                      <a:gd name="connsiteX4" fmla="*/ 0 w 1131980"/>
                      <a:gd name="connsiteY4" fmla="*/ 23408 h 66584"/>
                      <a:gd name="connsiteX5" fmla="*/ 24682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24682" y="0"/>
                        </a:moveTo>
                        <a:lnTo>
                          <a:pt x="1131980" y="37898"/>
                        </a:lnTo>
                        <a:lnTo>
                          <a:pt x="1131980" y="66584"/>
                        </a:lnTo>
                        <a:lnTo>
                          <a:pt x="0" y="66584"/>
                        </a:lnTo>
                        <a:lnTo>
                          <a:pt x="0" y="23408"/>
                        </a:lnTo>
                        <a:cubicBezTo>
                          <a:pt x="0" y="10480"/>
                          <a:pt x="11050" y="0"/>
                          <a:pt x="24682" y="0"/>
                        </a:cubicBez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  <p:sp>
                <p:nvSpPr>
                  <p:cNvPr id="380" name="フリーフォーム: 図形 379">
                    <a:extLst>
                      <a:ext uri="{FF2B5EF4-FFF2-40B4-BE49-F238E27FC236}">
                        <a16:creationId xmlns:a16="http://schemas.microsoft.com/office/drawing/2014/main" id="{99606A1D-8779-4D35-AA89-6D3EB4B610F2}"/>
                      </a:ext>
                    </a:extLst>
                  </p:cNvPr>
                  <p:cNvSpPr/>
                  <p:nvPr/>
                </p:nvSpPr>
                <p:spPr>
                  <a:xfrm>
                    <a:off x="2950952" y="3935070"/>
                    <a:ext cx="1131980" cy="66585"/>
                  </a:xfrm>
                  <a:custGeom>
                    <a:avLst/>
                    <a:gdLst>
                      <a:gd name="connsiteX0" fmla="*/ 0 w 1131980"/>
                      <a:gd name="connsiteY0" fmla="*/ 0 h 66584"/>
                      <a:gd name="connsiteX1" fmla="*/ 1131980 w 1131980"/>
                      <a:gd name="connsiteY1" fmla="*/ 0 h 66584"/>
                      <a:gd name="connsiteX2" fmla="*/ 1131980 w 1131980"/>
                      <a:gd name="connsiteY2" fmla="*/ 28685 h 66584"/>
                      <a:gd name="connsiteX3" fmla="*/ 24682 w 1131980"/>
                      <a:gd name="connsiteY3" fmla="*/ 66584 h 66584"/>
                      <a:gd name="connsiteX4" fmla="*/ 0 w 1131980"/>
                      <a:gd name="connsiteY4" fmla="*/ 43175 h 66584"/>
                      <a:gd name="connsiteX5" fmla="*/ 0 w 1131980"/>
                      <a:gd name="connsiteY5" fmla="*/ 0 h 6658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1131980" h="66584">
                        <a:moveTo>
                          <a:pt x="0" y="0"/>
                        </a:moveTo>
                        <a:lnTo>
                          <a:pt x="1131980" y="0"/>
                        </a:lnTo>
                        <a:lnTo>
                          <a:pt x="1131980" y="28685"/>
                        </a:lnTo>
                        <a:lnTo>
                          <a:pt x="24682" y="66584"/>
                        </a:lnTo>
                        <a:cubicBezTo>
                          <a:pt x="11050" y="66584"/>
                          <a:pt x="0" y="56103"/>
                          <a:pt x="0" y="43175"/>
                        </a:cubicBezTo>
                        <a:lnTo>
                          <a:pt x="0" y="0"/>
                        </a:lnTo>
                        <a:close/>
                      </a:path>
                    </a:pathLst>
                  </a:custGeom>
                  <a:solidFill>
                    <a:schemeClr val="accent2">
                      <a:lumMod val="75000"/>
                    </a:scheme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914400"/>
                    <a:endParaRPr lang="ja-JP" altLang="en-US" kern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  <p:sp>
              <p:nvSpPr>
                <p:cNvPr id="376" name="フリーフォーム: 図形 375">
                  <a:extLst>
                    <a:ext uri="{FF2B5EF4-FFF2-40B4-BE49-F238E27FC236}">
                      <a16:creationId xmlns:a16="http://schemas.microsoft.com/office/drawing/2014/main" id="{5E4263AB-BA4B-4282-B111-9A8C970EA546}"/>
                    </a:ext>
                  </a:extLst>
                </p:cNvPr>
                <p:cNvSpPr/>
                <p:nvPr/>
              </p:nvSpPr>
              <p:spPr>
                <a:xfrm rot="4455276">
                  <a:off x="2843891" y="3563516"/>
                  <a:ext cx="214631" cy="191891"/>
                </a:xfrm>
                <a:custGeom>
                  <a:avLst/>
                  <a:gdLst>
                    <a:gd name="connsiteX0" fmla="*/ 0 w 214631"/>
                    <a:gd name="connsiteY0" fmla="*/ 18860 h 191891"/>
                    <a:gd name="connsiteX1" fmla="*/ 18860 w 214631"/>
                    <a:gd name="connsiteY1" fmla="*/ 0 h 191891"/>
                    <a:gd name="connsiteX2" fmla="*/ 54923 w 214631"/>
                    <a:gd name="connsiteY2" fmla="*/ 0 h 191891"/>
                    <a:gd name="connsiteX3" fmla="*/ 59951 w 214631"/>
                    <a:gd name="connsiteY3" fmla="*/ 2083 h 191891"/>
                    <a:gd name="connsiteX4" fmla="*/ 62849 w 214631"/>
                    <a:gd name="connsiteY4" fmla="*/ 1316 h 191891"/>
                    <a:gd name="connsiteX5" fmla="*/ 178581 w 214631"/>
                    <a:gd name="connsiteY5" fmla="*/ 16926 h 191891"/>
                    <a:gd name="connsiteX6" fmla="*/ 214253 w 214631"/>
                    <a:gd name="connsiteY6" fmla="*/ 63722 h 191891"/>
                    <a:gd name="connsiteX7" fmla="*/ 214252 w 214631"/>
                    <a:gd name="connsiteY7" fmla="*/ 63720 h 191891"/>
                    <a:gd name="connsiteX8" fmla="*/ 167457 w 214631"/>
                    <a:gd name="connsiteY8" fmla="*/ 99392 h 191891"/>
                    <a:gd name="connsiteX9" fmla="*/ 73783 w 214631"/>
                    <a:gd name="connsiteY9" fmla="*/ 86757 h 191891"/>
                    <a:gd name="connsiteX10" fmla="*/ 73783 w 214631"/>
                    <a:gd name="connsiteY10" fmla="*/ 154999 h 191891"/>
                    <a:gd name="connsiteX11" fmla="*/ 36891 w 214631"/>
                    <a:gd name="connsiteY11" fmla="*/ 191891 h 191891"/>
                    <a:gd name="connsiteX12" fmla="*/ 36892 w 214631"/>
                    <a:gd name="connsiteY12" fmla="*/ 191890 h 191891"/>
                    <a:gd name="connsiteX13" fmla="*/ 0 w 214631"/>
                    <a:gd name="connsiteY13" fmla="*/ 154998 h 19189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214631" h="191891">
                      <a:moveTo>
                        <a:pt x="0" y="18860"/>
                      </a:moveTo>
                      <a:cubicBezTo>
                        <a:pt x="0" y="8444"/>
                        <a:pt x="8444" y="0"/>
                        <a:pt x="18860" y="0"/>
                      </a:cubicBezTo>
                      <a:lnTo>
                        <a:pt x="54923" y="0"/>
                      </a:lnTo>
                      <a:lnTo>
                        <a:pt x="59951" y="2083"/>
                      </a:lnTo>
                      <a:lnTo>
                        <a:pt x="62849" y="1316"/>
                      </a:lnTo>
                      <a:lnTo>
                        <a:pt x="178581" y="16926"/>
                      </a:lnTo>
                      <a:cubicBezTo>
                        <a:pt x="201354" y="19998"/>
                        <a:pt x="217325" y="40949"/>
                        <a:pt x="214253" y="63722"/>
                      </a:cubicBezTo>
                      <a:lnTo>
                        <a:pt x="214252" y="63720"/>
                      </a:lnTo>
                      <a:cubicBezTo>
                        <a:pt x="211181" y="86493"/>
                        <a:pt x="190230" y="102464"/>
                        <a:pt x="167457" y="99392"/>
                      </a:cubicBezTo>
                      <a:lnTo>
                        <a:pt x="73783" y="86757"/>
                      </a:lnTo>
                      <a:lnTo>
                        <a:pt x="73783" y="154999"/>
                      </a:lnTo>
                      <a:cubicBezTo>
                        <a:pt x="73783" y="175374"/>
                        <a:pt x="57266" y="191891"/>
                        <a:pt x="36891" y="191891"/>
                      </a:cubicBezTo>
                      <a:lnTo>
                        <a:pt x="36892" y="191890"/>
                      </a:lnTo>
                      <a:cubicBezTo>
                        <a:pt x="16517" y="191890"/>
                        <a:pt x="0" y="175373"/>
                        <a:pt x="0" y="154998"/>
                      </a:cubicBez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77" name="フリーフォーム: 図形 376">
                  <a:extLst>
                    <a:ext uri="{FF2B5EF4-FFF2-40B4-BE49-F238E27FC236}">
                      <a16:creationId xmlns:a16="http://schemas.microsoft.com/office/drawing/2014/main" id="{FFDE4BD4-58C2-445A-877D-7352A2A5151D}"/>
                    </a:ext>
                  </a:extLst>
                </p:cNvPr>
                <p:cNvSpPr/>
                <p:nvPr/>
              </p:nvSpPr>
              <p:spPr>
                <a:xfrm rot="14001917">
                  <a:off x="2920909" y="3239878"/>
                  <a:ext cx="108452" cy="342089"/>
                </a:xfrm>
                <a:custGeom>
                  <a:avLst/>
                  <a:gdLst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108262 w 108452"/>
                    <a:gd name="connsiteY11" fmla="*/ 187298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106125 w 108452"/>
                    <a:gd name="connsiteY10" fmla="*/ 173438 h 342089"/>
                    <a:gd name="connsiteX11" fmla="*/ 77784 w 108452"/>
                    <a:gd name="connsiteY11" fmla="*/ 311996 h 342089"/>
                    <a:gd name="connsiteX0" fmla="*/ 77784 w 108452"/>
                    <a:gd name="connsiteY0" fmla="*/ 311996 h 342089"/>
                    <a:gd name="connsiteX1" fmla="*/ 30094 w 108452"/>
                    <a:gd name="connsiteY1" fmla="*/ 340952 h 342089"/>
                    <a:gd name="connsiteX2" fmla="*/ 1137 w 108452"/>
                    <a:gd name="connsiteY2" fmla="*/ 293262 h 342089"/>
                    <a:gd name="connsiteX3" fmla="*/ 30962 w 108452"/>
                    <a:gd name="connsiteY3" fmla="*/ 171233 h 342089"/>
                    <a:gd name="connsiteX4" fmla="*/ 29548 w 108452"/>
                    <a:gd name="connsiteY4" fmla="*/ 167820 h 342089"/>
                    <a:gd name="connsiteX5" fmla="*/ 29548 w 108452"/>
                    <a:gd name="connsiteY5" fmla="*/ 20169 h 342089"/>
                    <a:gd name="connsiteX6" fmla="*/ 49717 w 108452"/>
                    <a:gd name="connsiteY6" fmla="*/ 0 h 342089"/>
                    <a:gd name="connsiteX7" fmla="*/ 88283 w 108452"/>
                    <a:gd name="connsiteY7" fmla="*/ 0 h 342089"/>
                    <a:gd name="connsiteX8" fmla="*/ 108452 w 108452"/>
                    <a:gd name="connsiteY8" fmla="*/ 20169 h 342089"/>
                    <a:gd name="connsiteX9" fmla="*/ 108452 w 108452"/>
                    <a:gd name="connsiteY9" fmla="*/ 167820 h 342089"/>
                    <a:gd name="connsiteX10" fmla="*/ 77784 w 108452"/>
                    <a:gd name="connsiteY10" fmla="*/ 311996 h 34208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8452" h="342089">
                      <a:moveTo>
                        <a:pt x="77784" y="311996"/>
                      </a:moveTo>
                      <a:cubicBezTo>
                        <a:pt x="72611" y="333161"/>
                        <a:pt x="51260" y="346126"/>
                        <a:pt x="30094" y="340952"/>
                      </a:cubicBezTo>
                      <a:cubicBezTo>
                        <a:pt x="8928" y="335779"/>
                        <a:pt x="-4037" y="314428"/>
                        <a:pt x="1137" y="293262"/>
                      </a:cubicBezTo>
                      <a:lnTo>
                        <a:pt x="30962" y="171233"/>
                      </a:lnTo>
                      <a:lnTo>
                        <a:pt x="29548" y="167820"/>
                      </a:lnTo>
                      <a:lnTo>
                        <a:pt x="29548" y="20169"/>
                      </a:lnTo>
                      <a:cubicBezTo>
                        <a:pt x="29548" y="9030"/>
                        <a:pt x="38578" y="0"/>
                        <a:pt x="49717" y="0"/>
                      </a:cubicBezTo>
                      <a:lnTo>
                        <a:pt x="88283" y="0"/>
                      </a:lnTo>
                      <a:cubicBezTo>
                        <a:pt x="99422" y="0"/>
                        <a:pt x="108452" y="9030"/>
                        <a:pt x="108452" y="20169"/>
                      </a:cubicBezTo>
                      <a:lnTo>
                        <a:pt x="108452" y="167820"/>
                      </a:lnTo>
                      <a:lnTo>
                        <a:pt x="77784" y="311996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378" name="フリーフォーム: 図形 377">
                  <a:extLst>
                    <a:ext uri="{FF2B5EF4-FFF2-40B4-BE49-F238E27FC236}">
                      <a16:creationId xmlns:a16="http://schemas.microsoft.com/office/drawing/2014/main" id="{7853D759-2352-4D85-829C-58F16C5CB1B0}"/>
                    </a:ext>
                  </a:extLst>
                </p:cNvPr>
                <p:cNvSpPr/>
                <p:nvPr/>
              </p:nvSpPr>
              <p:spPr>
                <a:xfrm rot="4860323">
                  <a:off x="2649648" y="3277063"/>
                  <a:ext cx="441377" cy="677413"/>
                </a:xfrm>
                <a:custGeom>
                  <a:avLst/>
                  <a:gdLst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232041 h 677413"/>
                    <a:gd name="connsiteX6" fmla="*/ 143936 w 455637"/>
                    <a:gd name="connsiteY6" fmla="*/ 192525 h 677413"/>
                    <a:gd name="connsiteX7" fmla="*/ 162797 w 455637"/>
                    <a:gd name="connsiteY7" fmla="*/ 173665 h 677413"/>
                    <a:gd name="connsiteX8" fmla="*/ 198859 w 455637"/>
                    <a:gd name="connsiteY8" fmla="*/ 173665 h 677413"/>
                    <a:gd name="connsiteX9" fmla="*/ 203887 w 455637"/>
                    <a:gd name="connsiteY9" fmla="*/ 175748 h 677413"/>
                    <a:gd name="connsiteX10" fmla="*/ 206785 w 455637"/>
                    <a:gd name="connsiteY10" fmla="*/ 174980 h 677413"/>
                    <a:gd name="connsiteX11" fmla="*/ 215949 w 455637"/>
                    <a:gd name="connsiteY11" fmla="*/ 176216 h 677413"/>
                    <a:gd name="connsiteX12" fmla="*/ 217562 w 455637"/>
                    <a:gd name="connsiteY12" fmla="*/ 174893 h 677413"/>
                    <a:gd name="connsiteX13" fmla="*/ 248326 w 455637"/>
                    <a:gd name="connsiteY13" fmla="*/ 164291 h 677413"/>
                    <a:gd name="connsiteX14" fmla="*/ 287874 w 455637"/>
                    <a:gd name="connsiteY14" fmla="*/ 183567 h 677413"/>
                    <a:gd name="connsiteX15" fmla="*/ 289330 w 455637"/>
                    <a:gd name="connsiteY15" fmla="*/ 185211 h 677413"/>
                    <a:gd name="connsiteX16" fmla="*/ 294389 w 455637"/>
                    <a:gd name="connsiteY16" fmla="*/ 186210 h 677413"/>
                    <a:gd name="connsiteX17" fmla="*/ 384105 w 455637"/>
                    <a:gd name="connsiteY17" fmla="*/ 245969 h 677413"/>
                    <a:gd name="connsiteX18" fmla="*/ 394004 w 455637"/>
                    <a:gd name="connsiteY18" fmla="*/ 295359 h 677413"/>
                    <a:gd name="connsiteX19" fmla="*/ 394004 w 455637"/>
                    <a:gd name="connsiteY19" fmla="*/ 295358 h 677413"/>
                    <a:gd name="connsiteX20" fmla="*/ 344614 w 455637"/>
                    <a:gd name="connsiteY20" fmla="*/ 305257 h 677413"/>
                    <a:gd name="connsiteX21" fmla="*/ 276327 w 455637"/>
                    <a:gd name="connsiteY21" fmla="*/ 259773 h 677413"/>
                    <a:gd name="connsiteX22" fmla="*/ 272054 w 455637"/>
                    <a:gd name="connsiteY22" fmla="*/ 268539 h 677413"/>
                    <a:gd name="connsiteX23" fmla="*/ 433101 w 455637"/>
                    <a:gd name="connsiteY23" fmla="*/ 490156 h 677413"/>
                    <a:gd name="connsiteX24" fmla="*/ 407027 w 455637"/>
                    <a:gd name="connsiteY24" fmla="*/ 654878 h 677413"/>
                    <a:gd name="connsiteX25" fmla="*/ 407027 w 455637"/>
                    <a:gd name="connsiteY25" fmla="*/ 654876 h 677413"/>
                    <a:gd name="connsiteX26" fmla="*/ 242306 w 455637"/>
                    <a:gd name="connsiteY26" fmla="*/ 628803 h 677413"/>
                    <a:gd name="connsiteX27" fmla="*/ 68845 w 455637"/>
                    <a:gd name="connsiteY27" fmla="*/ 387237 h 677413"/>
                    <a:gd name="connsiteX28" fmla="*/ 51427 w 455637"/>
                    <a:gd name="connsiteY28" fmla="*/ 299266 h 677413"/>
                    <a:gd name="connsiteX29" fmla="*/ 12224 w 455637"/>
                    <a:gd name="connsiteY29" fmla="*/ 194347 h 677413"/>
                    <a:gd name="connsiteX30" fmla="*/ 10177 w 455637"/>
                    <a:gd name="connsiteY30" fmla="*/ 183569 h 677413"/>
                    <a:gd name="connsiteX31" fmla="*/ 3603 w 455637"/>
                    <a:gd name="connsiteY31" fmla="*/ 168872 h 677413"/>
                    <a:gd name="connsiteX0" fmla="*/ 15 w 455637"/>
                    <a:gd name="connsiteY0" fmla="*/ 40554 h 677413"/>
                    <a:gd name="connsiteX1" fmla="*/ 38349 w 455637"/>
                    <a:gd name="connsiteY1" fmla="*/ 15 h 677413"/>
                    <a:gd name="connsiteX2" fmla="*/ 78889 w 455637"/>
                    <a:gd name="connsiteY2" fmla="*/ 38349 h 677413"/>
                    <a:gd name="connsiteX3" fmla="*/ 82211 w 455637"/>
                    <a:gd name="connsiteY3" fmla="*/ 157185 h 677413"/>
                    <a:gd name="connsiteX4" fmla="*/ 135374 w 455637"/>
                    <a:gd name="connsiteY4" fmla="*/ 238263 h 677413"/>
                    <a:gd name="connsiteX5" fmla="*/ 143936 w 455637"/>
                    <a:gd name="connsiteY5" fmla="*/ 192525 h 677413"/>
                    <a:gd name="connsiteX6" fmla="*/ 162797 w 455637"/>
                    <a:gd name="connsiteY6" fmla="*/ 173665 h 677413"/>
                    <a:gd name="connsiteX7" fmla="*/ 198859 w 455637"/>
                    <a:gd name="connsiteY7" fmla="*/ 173665 h 677413"/>
                    <a:gd name="connsiteX8" fmla="*/ 203887 w 455637"/>
                    <a:gd name="connsiteY8" fmla="*/ 175748 h 677413"/>
                    <a:gd name="connsiteX9" fmla="*/ 206785 w 455637"/>
                    <a:gd name="connsiteY9" fmla="*/ 174980 h 677413"/>
                    <a:gd name="connsiteX10" fmla="*/ 215949 w 455637"/>
                    <a:gd name="connsiteY10" fmla="*/ 176216 h 677413"/>
                    <a:gd name="connsiteX11" fmla="*/ 217562 w 455637"/>
                    <a:gd name="connsiteY11" fmla="*/ 174893 h 677413"/>
                    <a:gd name="connsiteX12" fmla="*/ 248326 w 455637"/>
                    <a:gd name="connsiteY12" fmla="*/ 164291 h 677413"/>
                    <a:gd name="connsiteX13" fmla="*/ 287874 w 455637"/>
                    <a:gd name="connsiteY13" fmla="*/ 183567 h 677413"/>
                    <a:gd name="connsiteX14" fmla="*/ 289330 w 455637"/>
                    <a:gd name="connsiteY14" fmla="*/ 185211 h 677413"/>
                    <a:gd name="connsiteX15" fmla="*/ 294389 w 455637"/>
                    <a:gd name="connsiteY15" fmla="*/ 186210 h 677413"/>
                    <a:gd name="connsiteX16" fmla="*/ 384105 w 455637"/>
                    <a:gd name="connsiteY16" fmla="*/ 245969 h 677413"/>
                    <a:gd name="connsiteX17" fmla="*/ 394004 w 455637"/>
                    <a:gd name="connsiteY17" fmla="*/ 295359 h 677413"/>
                    <a:gd name="connsiteX18" fmla="*/ 394004 w 455637"/>
                    <a:gd name="connsiteY18" fmla="*/ 295358 h 677413"/>
                    <a:gd name="connsiteX19" fmla="*/ 344614 w 455637"/>
                    <a:gd name="connsiteY19" fmla="*/ 305257 h 677413"/>
                    <a:gd name="connsiteX20" fmla="*/ 276327 w 455637"/>
                    <a:gd name="connsiteY20" fmla="*/ 259773 h 677413"/>
                    <a:gd name="connsiteX21" fmla="*/ 272054 w 455637"/>
                    <a:gd name="connsiteY21" fmla="*/ 268539 h 677413"/>
                    <a:gd name="connsiteX22" fmla="*/ 433101 w 455637"/>
                    <a:gd name="connsiteY22" fmla="*/ 490156 h 677413"/>
                    <a:gd name="connsiteX23" fmla="*/ 407027 w 455637"/>
                    <a:gd name="connsiteY23" fmla="*/ 654878 h 677413"/>
                    <a:gd name="connsiteX24" fmla="*/ 407027 w 455637"/>
                    <a:gd name="connsiteY24" fmla="*/ 654876 h 677413"/>
                    <a:gd name="connsiteX25" fmla="*/ 242306 w 455637"/>
                    <a:gd name="connsiteY25" fmla="*/ 628803 h 677413"/>
                    <a:gd name="connsiteX26" fmla="*/ 68845 w 455637"/>
                    <a:gd name="connsiteY26" fmla="*/ 387237 h 677413"/>
                    <a:gd name="connsiteX27" fmla="*/ 51427 w 455637"/>
                    <a:gd name="connsiteY27" fmla="*/ 299266 h 677413"/>
                    <a:gd name="connsiteX28" fmla="*/ 12224 w 455637"/>
                    <a:gd name="connsiteY28" fmla="*/ 194347 h 677413"/>
                    <a:gd name="connsiteX29" fmla="*/ 10177 w 455637"/>
                    <a:gd name="connsiteY29" fmla="*/ 183569 h 677413"/>
                    <a:gd name="connsiteX30" fmla="*/ 3603 w 455637"/>
                    <a:gd name="connsiteY30" fmla="*/ 168872 h 677413"/>
                    <a:gd name="connsiteX31" fmla="*/ 15 w 455637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  <a:gd name="connsiteX0" fmla="*/ 15 w 441378"/>
                    <a:gd name="connsiteY0" fmla="*/ 40554 h 677413"/>
                    <a:gd name="connsiteX1" fmla="*/ 38349 w 441378"/>
                    <a:gd name="connsiteY1" fmla="*/ 15 h 677413"/>
                    <a:gd name="connsiteX2" fmla="*/ 78889 w 441378"/>
                    <a:gd name="connsiteY2" fmla="*/ 38349 h 677413"/>
                    <a:gd name="connsiteX3" fmla="*/ 82211 w 441378"/>
                    <a:gd name="connsiteY3" fmla="*/ 157185 h 677413"/>
                    <a:gd name="connsiteX4" fmla="*/ 135374 w 441378"/>
                    <a:gd name="connsiteY4" fmla="*/ 238263 h 677413"/>
                    <a:gd name="connsiteX5" fmla="*/ 143936 w 441378"/>
                    <a:gd name="connsiteY5" fmla="*/ 192525 h 677413"/>
                    <a:gd name="connsiteX6" fmla="*/ 162797 w 441378"/>
                    <a:gd name="connsiteY6" fmla="*/ 173665 h 677413"/>
                    <a:gd name="connsiteX7" fmla="*/ 198859 w 441378"/>
                    <a:gd name="connsiteY7" fmla="*/ 173665 h 677413"/>
                    <a:gd name="connsiteX8" fmla="*/ 203887 w 441378"/>
                    <a:gd name="connsiteY8" fmla="*/ 175748 h 677413"/>
                    <a:gd name="connsiteX9" fmla="*/ 206785 w 441378"/>
                    <a:gd name="connsiteY9" fmla="*/ 174980 h 677413"/>
                    <a:gd name="connsiteX10" fmla="*/ 215949 w 441378"/>
                    <a:gd name="connsiteY10" fmla="*/ 176216 h 677413"/>
                    <a:gd name="connsiteX11" fmla="*/ 217562 w 441378"/>
                    <a:gd name="connsiteY11" fmla="*/ 174893 h 677413"/>
                    <a:gd name="connsiteX12" fmla="*/ 248326 w 441378"/>
                    <a:gd name="connsiteY12" fmla="*/ 164291 h 677413"/>
                    <a:gd name="connsiteX13" fmla="*/ 287874 w 441378"/>
                    <a:gd name="connsiteY13" fmla="*/ 183567 h 677413"/>
                    <a:gd name="connsiteX14" fmla="*/ 289330 w 441378"/>
                    <a:gd name="connsiteY14" fmla="*/ 185211 h 677413"/>
                    <a:gd name="connsiteX15" fmla="*/ 294389 w 441378"/>
                    <a:gd name="connsiteY15" fmla="*/ 186210 h 677413"/>
                    <a:gd name="connsiteX16" fmla="*/ 384105 w 441378"/>
                    <a:gd name="connsiteY16" fmla="*/ 245969 h 677413"/>
                    <a:gd name="connsiteX17" fmla="*/ 394004 w 441378"/>
                    <a:gd name="connsiteY17" fmla="*/ 295359 h 677413"/>
                    <a:gd name="connsiteX18" fmla="*/ 394004 w 441378"/>
                    <a:gd name="connsiteY18" fmla="*/ 295358 h 677413"/>
                    <a:gd name="connsiteX19" fmla="*/ 344614 w 441378"/>
                    <a:gd name="connsiteY19" fmla="*/ 305257 h 677413"/>
                    <a:gd name="connsiteX20" fmla="*/ 276327 w 441378"/>
                    <a:gd name="connsiteY20" fmla="*/ 259773 h 677413"/>
                    <a:gd name="connsiteX21" fmla="*/ 272054 w 441378"/>
                    <a:gd name="connsiteY21" fmla="*/ 268539 h 677413"/>
                    <a:gd name="connsiteX22" fmla="*/ 407083 w 441378"/>
                    <a:gd name="connsiteY22" fmla="*/ 428986 h 677413"/>
                    <a:gd name="connsiteX23" fmla="*/ 407027 w 441378"/>
                    <a:gd name="connsiteY23" fmla="*/ 654878 h 677413"/>
                    <a:gd name="connsiteX24" fmla="*/ 407027 w 441378"/>
                    <a:gd name="connsiteY24" fmla="*/ 654876 h 677413"/>
                    <a:gd name="connsiteX25" fmla="*/ 242306 w 441378"/>
                    <a:gd name="connsiteY25" fmla="*/ 628803 h 677413"/>
                    <a:gd name="connsiteX26" fmla="*/ 68845 w 441378"/>
                    <a:gd name="connsiteY26" fmla="*/ 387237 h 677413"/>
                    <a:gd name="connsiteX27" fmla="*/ 51427 w 441378"/>
                    <a:gd name="connsiteY27" fmla="*/ 299266 h 677413"/>
                    <a:gd name="connsiteX28" fmla="*/ 12224 w 441378"/>
                    <a:gd name="connsiteY28" fmla="*/ 194347 h 677413"/>
                    <a:gd name="connsiteX29" fmla="*/ 10177 w 441378"/>
                    <a:gd name="connsiteY29" fmla="*/ 183569 h 677413"/>
                    <a:gd name="connsiteX30" fmla="*/ 3603 w 441378"/>
                    <a:gd name="connsiteY30" fmla="*/ 168872 h 677413"/>
                    <a:gd name="connsiteX31" fmla="*/ 15 w 441378"/>
                    <a:gd name="connsiteY31" fmla="*/ 40554 h 67741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441378" h="677413">
                      <a:moveTo>
                        <a:pt x="15" y="40554"/>
                      </a:moveTo>
                      <a:cubicBezTo>
                        <a:pt x="-594" y="18774"/>
                        <a:pt x="16568" y="624"/>
                        <a:pt x="38349" y="15"/>
                      </a:cubicBezTo>
                      <a:cubicBezTo>
                        <a:pt x="60130" y="-594"/>
                        <a:pt x="78279" y="16568"/>
                        <a:pt x="78889" y="38349"/>
                      </a:cubicBezTo>
                      <a:cubicBezTo>
                        <a:pt x="79996" y="77961"/>
                        <a:pt x="81104" y="117573"/>
                        <a:pt x="82211" y="157185"/>
                      </a:cubicBezTo>
                      <a:lnTo>
                        <a:pt x="135374" y="238263"/>
                      </a:lnTo>
                      <a:lnTo>
                        <a:pt x="143936" y="192525"/>
                      </a:lnTo>
                      <a:cubicBezTo>
                        <a:pt x="143936" y="182109"/>
                        <a:pt x="152381" y="173665"/>
                        <a:pt x="162797" y="173665"/>
                      </a:cubicBezTo>
                      <a:lnTo>
                        <a:pt x="198859" y="173665"/>
                      </a:lnTo>
                      <a:lnTo>
                        <a:pt x="203887" y="175748"/>
                      </a:lnTo>
                      <a:lnTo>
                        <a:pt x="206785" y="174980"/>
                      </a:lnTo>
                      <a:lnTo>
                        <a:pt x="215949" y="176216"/>
                      </a:lnTo>
                      <a:lnTo>
                        <a:pt x="217562" y="174893"/>
                      </a:lnTo>
                      <a:cubicBezTo>
                        <a:pt x="223130" y="163470"/>
                        <a:pt x="236903" y="158723"/>
                        <a:pt x="248326" y="164291"/>
                      </a:cubicBezTo>
                      <a:lnTo>
                        <a:pt x="287874" y="183567"/>
                      </a:lnTo>
                      <a:lnTo>
                        <a:pt x="289330" y="185211"/>
                      </a:lnTo>
                      <a:lnTo>
                        <a:pt x="294389" y="186210"/>
                      </a:lnTo>
                      <a:lnTo>
                        <a:pt x="384105" y="245969"/>
                      </a:lnTo>
                      <a:cubicBezTo>
                        <a:pt x="400479" y="256874"/>
                        <a:pt x="404910" y="278987"/>
                        <a:pt x="394004" y="295359"/>
                      </a:cubicBezTo>
                      <a:lnTo>
                        <a:pt x="394004" y="295358"/>
                      </a:lnTo>
                      <a:cubicBezTo>
                        <a:pt x="383099" y="311731"/>
                        <a:pt x="360986" y="316162"/>
                        <a:pt x="344614" y="305257"/>
                      </a:cubicBezTo>
                      <a:lnTo>
                        <a:pt x="276327" y="259773"/>
                      </a:lnTo>
                      <a:lnTo>
                        <a:pt x="272054" y="268539"/>
                      </a:lnTo>
                      <a:cubicBezTo>
                        <a:pt x="317064" y="322021"/>
                        <a:pt x="382857" y="352570"/>
                        <a:pt x="407083" y="428986"/>
                      </a:cubicBezTo>
                      <a:cubicBezTo>
                        <a:pt x="445369" y="481673"/>
                        <a:pt x="459715" y="616591"/>
                        <a:pt x="407027" y="654878"/>
                      </a:cubicBezTo>
                      <a:lnTo>
                        <a:pt x="407027" y="654876"/>
                      </a:lnTo>
                      <a:cubicBezTo>
                        <a:pt x="354341" y="693164"/>
                        <a:pt x="280592" y="681490"/>
                        <a:pt x="242306" y="628803"/>
                      </a:cubicBezTo>
                      <a:lnTo>
                        <a:pt x="68845" y="387237"/>
                      </a:lnTo>
                      <a:cubicBezTo>
                        <a:pt x="37032" y="332314"/>
                        <a:pt x="56512" y="325904"/>
                        <a:pt x="51427" y="299266"/>
                      </a:cubicBezTo>
                      <a:lnTo>
                        <a:pt x="12224" y="194347"/>
                      </a:lnTo>
                      <a:lnTo>
                        <a:pt x="10177" y="183569"/>
                      </a:lnTo>
                      <a:lnTo>
                        <a:pt x="3603" y="168872"/>
                      </a:lnTo>
                      <a:lnTo>
                        <a:pt x="15" y="40554"/>
                      </a:lnTo>
                      <a:close/>
                    </a:path>
                  </a:pathLst>
                </a:custGeom>
                <a:solidFill>
                  <a:schemeClr val="accent2">
                    <a:lumMod val="40000"/>
                    <a:lumOff val="60000"/>
                  </a:schemeClr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914400"/>
                  <a:endParaRPr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374" name="四角形: 上の 2 つの角を丸める 373">
                <a:extLst>
                  <a:ext uri="{FF2B5EF4-FFF2-40B4-BE49-F238E27FC236}">
                    <a16:creationId xmlns:a16="http://schemas.microsoft.com/office/drawing/2014/main" id="{70DFE8B4-5BAD-4EDA-AC3B-D62777F3709E}"/>
                  </a:ext>
                </a:extLst>
              </p:cNvPr>
              <p:cNvSpPr/>
              <p:nvPr/>
            </p:nvSpPr>
            <p:spPr>
              <a:xfrm rot="11515018">
                <a:off x="1249836" y="2734459"/>
                <a:ext cx="248354" cy="7654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accent4">
                  <a:lumMod val="75000"/>
                </a:scheme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850168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19287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pptxf40_マスクながら食事する男性のイラスト</dc:title>
  <dc:subject>pptxf40_マスクながら食事する男性のイラスト</dc:subject>
  <dc:creator>でじけろお</dc:creator>
  <cp:revision>1</cp:revision>
  <dcterms:created xsi:type="dcterms:W3CDTF">2018-05-20T00:31:01Z</dcterms:created>
  <dcterms:modified xsi:type="dcterms:W3CDTF">2020-11-24T16:00:19Z</dcterms:modified>
  <cp:version>1</cp:version>
</cp:coreProperties>
</file>